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325" r:id="rId3"/>
    <p:sldId id="332" r:id="rId4"/>
    <p:sldId id="260" r:id="rId5"/>
    <p:sldId id="262" r:id="rId6"/>
    <p:sldId id="263" r:id="rId7"/>
    <p:sldId id="294" r:id="rId8"/>
    <p:sldId id="330" r:id="rId9"/>
    <p:sldId id="296" r:id="rId10"/>
    <p:sldId id="295" r:id="rId11"/>
    <p:sldId id="331" r:id="rId12"/>
    <p:sldId id="323" r:id="rId13"/>
    <p:sldId id="333"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4" d="100"/>
          <a:sy n="94" d="100"/>
        </p:scale>
        <p:origin x="-1284" y="2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9/18/2024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extLst>
      <p:ext uri="{BB962C8B-B14F-4D97-AF65-F5344CB8AC3E}">
        <p14:creationId xmlns:p14="http://schemas.microsoft.com/office/powerpoint/2010/main" val="2650111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9/18/2024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9/18/2024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a:t>Weather based kids clothing recommendations</a:t>
            </a:r>
            <a:endParaRPr lang="en-US"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IN" sz="2000" dirty="0"/>
              <a:t>In this paper, we demonstrate a practical system for automat </a:t>
            </a:r>
            <a:r>
              <a:rPr lang="en-IN" sz="2000" dirty="0" err="1"/>
              <a:t>ic</a:t>
            </a:r>
            <a:r>
              <a:rPr lang="en-IN" sz="2000" dirty="0"/>
              <a:t> weather-oriented clothing suggestion, given the weather information, the system can automatically recommend the most suitable clothing from the user s personal clothing </a:t>
            </a:r>
            <a:r>
              <a:rPr lang="en-IN" sz="2000" dirty="0" err="1"/>
              <a:t>album,or</a:t>
            </a:r>
            <a:r>
              <a:rPr lang="en-IN" sz="2000" dirty="0"/>
              <a:t> intelligently suggest the most pairing one with the user specified reference clothing. </a:t>
            </a:r>
            <a:endParaRPr lang="en-IN" sz="2000" dirty="0" smtClean="0"/>
          </a:p>
          <a:p>
            <a:endParaRPr lang="en-IN" sz="2000" dirty="0"/>
          </a:p>
          <a:p>
            <a:r>
              <a:rPr lang="en-IN" sz="2000" dirty="0" smtClean="0"/>
              <a:t>This </a:t>
            </a:r>
            <a:r>
              <a:rPr lang="en-IN" sz="2000" dirty="0"/>
              <a:t>is an extremely challenging problem due to the large discrepancy factors that should be considered under different weather conditions. To approach this task, we use clothing attributes as a mid-level bridge to narrow the gap between low-level features and the high-level weather categories. </a:t>
            </a:r>
            <a:endParaRPr lang="en-IN" sz="20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endParaRPr lang="en-IN" dirty="0"/>
          </a:p>
          <a:p>
            <a:r>
              <a:rPr lang="en-IN" dirty="0"/>
              <a:t>We adopt a scoring function, which includes three terms, to model the relationship. To acquire an optimized model and verify our proposed method, we collect a large clothing Weather-to-Garment (</a:t>
            </a:r>
            <a:r>
              <a:rPr lang="en-IN" dirty="0" err="1"/>
              <a:t>WoG</a:t>
            </a:r>
            <a:r>
              <a:rPr lang="en-IN" dirty="0"/>
              <a:t>) dataset. </a:t>
            </a:r>
            <a:endParaRPr lang="en-IN" dirty="0" smtClean="0"/>
          </a:p>
          <a:p>
            <a:endParaRPr lang="en-IN" dirty="0"/>
          </a:p>
          <a:p>
            <a:r>
              <a:rPr lang="en-IN" dirty="0" smtClean="0"/>
              <a:t>Experiments </a:t>
            </a:r>
            <a:r>
              <a:rPr lang="en-IN" dirty="0"/>
              <a:t>on the </a:t>
            </a:r>
            <a:r>
              <a:rPr lang="en-IN" dirty="0" err="1"/>
              <a:t>WoG</a:t>
            </a:r>
            <a:r>
              <a:rPr lang="en-IN" dirty="0"/>
              <a:t> dataset demonstrate that our learned model are effective for both weather-oriented clothing recommendation and pairing and quiz also conducted based on cloth recommendation.</a:t>
            </a:r>
            <a:endParaRPr lang="en-US"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120404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r>
              <a:rPr lang="en-IN" sz="2000" dirty="0"/>
              <a:t>Existing systems for weather-based kids' clothing recommendations typically include a range of features designed to help parents dress their children appropriately based on current and forecasted weather conditions. These systems leverage weather data, historical information, and user preferences to make practical clothing suggestions.</a:t>
            </a:r>
          </a:p>
          <a:p>
            <a:r>
              <a:rPr lang="en-IN" sz="2000" dirty="0"/>
              <a:t>Utilizes APIs from weather data providers such as Weather.com, </a:t>
            </a:r>
            <a:r>
              <a:rPr lang="en-IN" sz="2000" dirty="0" err="1"/>
              <a:t>AccuWeather</a:t>
            </a:r>
            <a:r>
              <a:rPr lang="en-IN" sz="2000" dirty="0"/>
              <a:t>, or </a:t>
            </a:r>
            <a:r>
              <a:rPr lang="en-IN" sz="2000" dirty="0" err="1"/>
              <a:t>OpenWeatherMap</a:t>
            </a:r>
            <a:r>
              <a:rPr lang="en-IN" sz="2000" dirty="0"/>
              <a:t>. Includes real-time temperature, humidity, wind speed, precipitation forecasts, and UV index. Provides updates based on hourly or daily forecasts to ensure recommendations reflect the most current conditions. </a:t>
            </a:r>
            <a:endParaRPr lang="en-IN" sz="2000" dirty="0" smtClean="0"/>
          </a:p>
          <a:p>
            <a:r>
              <a:rPr lang="en-IN" sz="2000" dirty="0" smtClean="0"/>
              <a:t>Accessible </a:t>
            </a:r>
            <a:r>
              <a:rPr lang="en-IN" sz="2000" dirty="0"/>
              <a:t>through various platforms, providing a user-friendly interface for parents to input weather and preferences Includes images and descriptions of recommended clothing items, such as jackets, sweaters, or rain boots. Allows users to set preferences for clothing types, </a:t>
            </a:r>
            <a:r>
              <a:rPr lang="en-IN" sz="2000" dirty="0" err="1"/>
              <a:t>colors</a:t>
            </a:r>
            <a:r>
              <a:rPr lang="en-IN" sz="2000" dirty="0"/>
              <a:t>, and styles.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r>
              <a:rPr lang="en-IN" sz="2000" b="1" dirty="0"/>
              <a:t>Weather Data Dependency:</a:t>
            </a:r>
            <a:r>
              <a:rPr lang="en-IN" sz="2000" dirty="0"/>
              <a:t> The accuracy of clothing recommendations is reliant on the quality and timeliness of weather data from third-party providers. Inaccuracies in weather forecasts can lead to inappropriate clothing suggestions.</a:t>
            </a:r>
          </a:p>
          <a:p>
            <a:r>
              <a:rPr lang="en-IN" sz="2000" b="1" dirty="0"/>
              <a:t>Regional Variability:</a:t>
            </a:r>
            <a:r>
              <a:rPr lang="en-IN" sz="2000" dirty="0"/>
              <a:t> Weather data may not always reflect microclimates or localized weather variations, which can affect the appropriateness of recommendations.</a:t>
            </a:r>
          </a:p>
          <a:p>
            <a:r>
              <a:rPr lang="en-IN" sz="2000" b="1" dirty="0"/>
              <a:t>Generic Recommendations:</a:t>
            </a:r>
            <a:r>
              <a:rPr lang="en-IN" sz="2000" dirty="0"/>
              <a:t> Many systems provide generalized advice that might not account for individual preferences or specific needs, such as unique fabric sensitivities or style preferences.</a:t>
            </a:r>
          </a:p>
          <a:p>
            <a:r>
              <a:rPr lang="en-IN" sz="2000" b="1" dirty="0"/>
              <a:t>Inadequate Customization:</a:t>
            </a:r>
            <a:r>
              <a:rPr lang="en-IN" sz="2000" dirty="0"/>
              <a:t> Some systems may not offer deep customization options, which can limit their effectiveness for families with specific clothing needs or preferences.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r>
              <a:rPr lang="en-IN" sz="1800" dirty="0"/>
              <a:t>The proposed system aims to address the limitations of existing weather-based kids' clothing recommendation systems by integrating advanced technologies, enhanced personalization, and user-friendly features. This system will provide highly accurate, context-aware clothing recommendations to ensure children are dressed appropriately for their unique needs and varying weather conditions</a:t>
            </a:r>
            <a:r>
              <a:rPr lang="en-IN" sz="1800" dirty="0" smtClean="0"/>
              <a:t>.</a:t>
            </a:r>
          </a:p>
          <a:p>
            <a:endParaRPr lang="en-IN" sz="1800" dirty="0"/>
          </a:p>
          <a:p>
            <a:r>
              <a:rPr lang="en-IN" sz="1800" dirty="0"/>
              <a:t>Integrate with multiple weather data providers for higher accuracy and reliability, including </a:t>
            </a:r>
            <a:r>
              <a:rPr lang="en-IN" sz="1800" dirty="0" err="1"/>
              <a:t>hyperlocal</a:t>
            </a:r>
            <a:r>
              <a:rPr lang="en-IN" sz="1800" dirty="0"/>
              <a:t> weather stations and real-time data feeds.   Incorporate data on localized microclimates to account for regional variations and specific environmental conditions. Create detailed profiles for each child, including age, size, fabric preferences, allergies, and any special needs (e.g., sensory sensitivities). </a:t>
            </a:r>
            <a:endParaRPr lang="en-IN" sz="1800" dirty="0" smtClean="0"/>
          </a:p>
          <a:p>
            <a:endParaRPr lang="en-IN" sz="1800" dirty="0"/>
          </a:p>
          <a:p>
            <a:r>
              <a:rPr lang="en-IN" sz="1800" dirty="0" smtClean="0"/>
              <a:t>Use </a:t>
            </a:r>
            <a:r>
              <a:rPr lang="en-IN" sz="1800" dirty="0"/>
              <a:t>machine learning algorithms to learn from user preferences and past selections, offering more personalized clothing suggestions. Integrate with smart wardrobe systems or apps that automatically track and manage clothing items, reducing the need for manual input. Suggest outfits based on the existing wardrobe, including layering options to accommodate changing weather.</a:t>
            </a: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r>
              <a:rPr lang="en-IN" sz="2000" b="1" dirty="0"/>
              <a:t>Intuitive Design:</a:t>
            </a:r>
            <a:r>
              <a:rPr lang="en-IN" sz="2000" dirty="0"/>
              <a:t> Develop an easy-to-navigate interface with visual guides, including images and descriptions of recommended clothing items.</a:t>
            </a:r>
          </a:p>
          <a:p>
            <a:r>
              <a:rPr lang="en-IN" sz="2000" dirty="0"/>
              <a:t>I</a:t>
            </a:r>
            <a:r>
              <a:rPr lang="en-IN" sz="2000" b="1" dirty="0"/>
              <a:t>nteractive Features:</a:t>
            </a:r>
            <a:r>
              <a:rPr lang="en-IN" sz="2000" dirty="0"/>
              <a:t> Allow users to interact with recommendations by adjusting preferences, filtering based on activities, or toggling different weather conditions.</a:t>
            </a:r>
          </a:p>
          <a:p>
            <a:r>
              <a:rPr lang="en-IN" sz="2000" b="1" dirty="0"/>
              <a:t>Dynamic Adjustments:</a:t>
            </a:r>
            <a:r>
              <a:rPr lang="en-IN" sz="2000" dirty="0"/>
              <a:t> Offer real-time updates and adjust recommendations based on changing weather conditions throughout the day.</a:t>
            </a:r>
          </a:p>
          <a:p>
            <a:r>
              <a:rPr lang="en-IN" sz="2000" b="1" dirty="0"/>
              <a:t>Predictive Analytics:</a:t>
            </a:r>
            <a:r>
              <a:rPr lang="en-IN" sz="2000" dirty="0"/>
              <a:t> Utilize predictive analytics to anticipate future weather patterns and prepare clothing recommendations in advance.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fontScale="70000" lnSpcReduction="20000"/>
          </a:bodyPr>
          <a:lstStyle/>
          <a:p>
            <a:r>
              <a:rPr lang="en-IN" dirty="0"/>
              <a:t>Online shoppers rely on search functions or recommender systems to browse large product </a:t>
            </a:r>
            <a:r>
              <a:rPr lang="en-IN" dirty="0" err="1"/>
              <a:t>catalogs</a:t>
            </a:r>
            <a:r>
              <a:rPr lang="en-IN" dirty="0"/>
              <a:t> when shopping for clothes online and to find the most relevant items that fit their shopping needs. Online retailers wish to serve their customers with the most relevant and personalized recommendations even in the case when limited user data is available. </a:t>
            </a:r>
            <a:endParaRPr lang="en-IN" dirty="0" smtClean="0"/>
          </a:p>
          <a:p>
            <a:endParaRPr lang="en-IN" dirty="0"/>
          </a:p>
          <a:p>
            <a:r>
              <a:rPr lang="en-IN" dirty="0" smtClean="0"/>
              <a:t>Weather </a:t>
            </a:r>
            <a:r>
              <a:rPr lang="en-IN" dirty="0"/>
              <a:t>information is part of a user’s contextual information and can be used as a signal to model an online customer’s purchasing intent. Local weather information has been known to correlate with retail sales of clothes (see section 2.4.1) and could possibly serve as a useful feature set in providing personalized shopping recommendations using an item ranking Machine Learning (ML)-model.</a:t>
            </a:r>
          </a:p>
          <a:p>
            <a:endParaRPr lang="en-IN"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a:t>
            </a:r>
            <a:r>
              <a:rPr lang="en-US" dirty="0" smtClean="0"/>
              <a:t>PYTHON</a:t>
            </a:r>
            <a:endParaRPr lang="en-US" dirty="0" smtClean="0"/>
          </a:p>
          <a:p>
            <a:pPr lvl="0"/>
            <a:r>
              <a:rPr lang="en-US" dirty="0" smtClean="0"/>
              <a:t>Back </a:t>
            </a:r>
            <a:r>
              <a:rPr lang="en-US" dirty="0" smtClean="0"/>
              <a:t>End		: </a:t>
            </a:r>
            <a:r>
              <a:rPr lang="en-US" dirty="0" smtClean="0"/>
              <a:t>MYSQL</a:t>
            </a:r>
            <a:endParaRPr lang="en-US" dirty="0" smtClean="0"/>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normAutofit fontScale="92500" lnSpcReduction="20000"/>
          </a:bodyPr>
          <a:lstStyle/>
          <a:p>
            <a:r>
              <a:rPr lang="en-US" dirty="0" smtClean="0"/>
              <a:t>Monitor</a:t>
            </a:r>
          </a:p>
          <a:p>
            <a:endParaRPr lang="en-US" dirty="0"/>
          </a:p>
          <a:p>
            <a:r>
              <a:rPr lang="en-US" dirty="0" smtClean="0"/>
              <a:t>Keyboard</a:t>
            </a:r>
          </a:p>
          <a:p>
            <a:endParaRPr lang="en-US" dirty="0"/>
          </a:p>
          <a:p>
            <a:r>
              <a:rPr lang="en-US" dirty="0" smtClean="0"/>
              <a:t>Mouse</a:t>
            </a:r>
          </a:p>
          <a:p>
            <a:endParaRPr lang="en-US" dirty="0"/>
          </a:p>
          <a:p>
            <a:r>
              <a:rPr lang="en-US" dirty="0" smtClean="0"/>
              <a:t>8 </a:t>
            </a:r>
            <a:r>
              <a:rPr lang="en-US" dirty="0" err="1" smtClean="0"/>
              <a:t>gb</a:t>
            </a:r>
            <a:r>
              <a:rPr lang="en-US" dirty="0" smtClean="0"/>
              <a:t> ram</a:t>
            </a:r>
          </a:p>
          <a:p>
            <a:endParaRPr lang="en-US" dirty="0"/>
          </a:p>
          <a:p>
            <a:r>
              <a:rPr lang="en-US" dirty="0" smtClean="0"/>
              <a:t>500 </a:t>
            </a:r>
            <a:r>
              <a:rPr lang="en-US" dirty="0" err="1" smtClean="0"/>
              <a:t>gb</a:t>
            </a:r>
            <a:r>
              <a:rPr lang="en-US" dirty="0" smtClean="0"/>
              <a:t> hard disk</a:t>
            </a:r>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85000" lnSpcReduction="20000"/>
          </a:bodyPr>
          <a:lstStyle/>
          <a:p>
            <a:pPr algn="just"/>
            <a:r>
              <a:rPr lang="en-IN" sz="2000" dirty="0"/>
              <a:t>The development and implementation of a weather-based kids' clothing recommendations system represent a significant advancement in managing children’s wardrobe needs efficiently and effectively. By leveraging current technologies and user-centric design, this system aims to simplify the process of dressing children according to varying weather conditions, ensuring they remain comfortable and well-prepared throughout the year. </a:t>
            </a:r>
            <a:endParaRPr lang="en-IN" sz="2000" dirty="0" smtClean="0"/>
          </a:p>
          <a:p>
            <a:pPr algn="just"/>
            <a:endParaRPr lang="en-IN" sz="2000" dirty="0"/>
          </a:p>
          <a:p>
            <a:pPr algn="just"/>
            <a:r>
              <a:rPr lang="en-IN" sz="2000" dirty="0" smtClean="0"/>
              <a:t>By </a:t>
            </a:r>
            <a:r>
              <a:rPr lang="en-IN" sz="2000" dirty="0"/>
              <a:t>incorporating detailed user profiles, preferences, and health considerations, the system delivers personalized clothing suggestions that cater to individual needs and preferences. Provides context-specific recommendations for daily activities and special events, ensuring that children are dressed appropriately for various scenarios. </a:t>
            </a:r>
            <a:endParaRPr lang="en-IN" sz="2000" dirty="0" smtClean="0"/>
          </a:p>
          <a:p>
            <a:pPr algn="just"/>
            <a:endParaRPr lang="en-IN" sz="2000" dirty="0"/>
          </a:p>
          <a:p>
            <a:pPr algn="just"/>
            <a:r>
              <a:rPr lang="en-IN" sz="2000" dirty="0" smtClean="0"/>
              <a:t>Integration </a:t>
            </a:r>
            <a:r>
              <a:rPr lang="en-IN" sz="2000" dirty="0"/>
              <a:t>with reliable weather data sources ensures that clothing recommendations are based on accurate and up-to-date weather information. Advanced forecasting capabilities allow the system to anticipate future weather conditions and suggest clothing in advance. By linking with wardrobe management systems and utilizing automated inventory tracking, the system streamlines the process of selecting and managing clothing. An intuitive design makes it easy for parents to input data, view recommendations, and adjust preferences, enhancing overall user experience.</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IN" sz="1800" dirty="0"/>
              <a:t>[1] </a:t>
            </a:r>
            <a:r>
              <a:rPr lang="en-IN" sz="1800" dirty="0" err="1"/>
              <a:t>Yannis</a:t>
            </a:r>
            <a:r>
              <a:rPr lang="en-IN" sz="1800" dirty="0"/>
              <a:t> </a:t>
            </a:r>
            <a:r>
              <a:rPr lang="en-IN" sz="1800" dirty="0" err="1"/>
              <a:t>Kalantidis</a:t>
            </a:r>
            <a:r>
              <a:rPr lang="en-IN" sz="1800" dirty="0"/>
              <a:t>, Lyndon Kennedy, and Li </a:t>
            </a:r>
            <a:r>
              <a:rPr lang="en-IN" sz="1800" dirty="0" err="1"/>
              <a:t>Jia</a:t>
            </a:r>
            <a:r>
              <a:rPr lang="en-IN" sz="1800" dirty="0"/>
              <a:t> Li, “Getting the look: Clothing recognition and segmentation for automatic product suggestions in everyday photos,” in ICMR, 2013, pp. 105–112. </a:t>
            </a:r>
          </a:p>
          <a:p>
            <a:r>
              <a:rPr lang="en-IN" sz="1800" dirty="0"/>
              <a:t>[2] Lukas </a:t>
            </a:r>
            <a:r>
              <a:rPr lang="en-IN" sz="1800" dirty="0" err="1"/>
              <a:t>Bossard</a:t>
            </a:r>
            <a:r>
              <a:rPr lang="en-IN" sz="1800" dirty="0"/>
              <a:t>, Matthias </a:t>
            </a:r>
            <a:r>
              <a:rPr lang="en-IN" sz="1800" dirty="0" err="1"/>
              <a:t>Dantone</a:t>
            </a:r>
            <a:r>
              <a:rPr lang="en-IN" sz="1800" dirty="0"/>
              <a:t>, Christian </a:t>
            </a:r>
            <a:r>
              <a:rPr lang="en-IN" sz="1800" dirty="0" err="1"/>
              <a:t>Leistner</a:t>
            </a:r>
            <a:r>
              <a:rPr lang="en-IN" sz="1800" dirty="0"/>
              <a:t>, Christian </a:t>
            </a:r>
            <a:r>
              <a:rPr lang="en-IN" sz="1800" dirty="0" err="1"/>
              <a:t>Wengert</a:t>
            </a:r>
            <a:r>
              <a:rPr lang="en-IN" sz="1800" dirty="0"/>
              <a:t>, Till Quack, and Luc Van </a:t>
            </a:r>
            <a:r>
              <a:rPr lang="en-IN" sz="1800" dirty="0" err="1"/>
              <a:t>Gool</a:t>
            </a:r>
            <a:r>
              <a:rPr lang="en-IN" sz="1800" dirty="0"/>
              <a:t>, “Apparel classification with style,” in ACCV, 2012, pp. 321– 335.</a:t>
            </a:r>
          </a:p>
          <a:p>
            <a:r>
              <a:rPr lang="en-IN" sz="1800" dirty="0"/>
              <a:t> [3] </a:t>
            </a:r>
            <a:r>
              <a:rPr lang="en-IN" sz="1800" dirty="0" err="1"/>
              <a:t>Junshi</a:t>
            </a:r>
            <a:r>
              <a:rPr lang="en-IN" sz="1800" dirty="0"/>
              <a:t> Huang, </a:t>
            </a:r>
            <a:r>
              <a:rPr lang="en-IN" sz="1800" dirty="0" err="1"/>
              <a:t>Rogerio</a:t>
            </a:r>
            <a:r>
              <a:rPr lang="en-IN" sz="1800" dirty="0"/>
              <a:t> </a:t>
            </a:r>
            <a:r>
              <a:rPr lang="en-IN" sz="1800" dirty="0" err="1"/>
              <a:t>Feris</a:t>
            </a:r>
            <a:r>
              <a:rPr lang="en-IN" sz="1800" dirty="0"/>
              <a:t>, </a:t>
            </a:r>
            <a:r>
              <a:rPr lang="en-IN" sz="1800" dirty="0" err="1"/>
              <a:t>Qiang</a:t>
            </a:r>
            <a:r>
              <a:rPr lang="en-IN" sz="1800" dirty="0"/>
              <a:t> Chen, and </a:t>
            </a:r>
            <a:r>
              <a:rPr lang="en-IN" sz="1800" dirty="0" err="1"/>
              <a:t>Shuicheng</a:t>
            </a:r>
            <a:r>
              <a:rPr lang="en-IN" sz="1800" dirty="0"/>
              <a:t> Yan, “Cross-domain image retrieval with a dual attribute-aware ranking network,” in ICCV, 2015, pp. 1062–1070. </a:t>
            </a:r>
          </a:p>
          <a:p>
            <a:r>
              <a:rPr lang="en-IN" sz="1800" dirty="0"/>
              <a:t>[4] M. </a:t>
            </a:r>
            <a:r>
              <a:rPr lang="en-IN" sz="1800" dirty="0" err="1"/>
              <a:t>Hadi</a:t>
            </a:r>
            <a:r>
              <a:rPr lang="en-IN" sz="1800" dirty="0"/>
              <a:t> </a:t>
            </a:r>
            <a:r>
              <a:rPr lang="en-IN" sz="1800" dirty="0" err="1"/>
              <a:t>Kiapour</a:t>
            </a:r>
            <a:r>
              <a:rPr lang="en-IN" sz="1800" dirty="0"/>
              <a:t>, Kota Yamaguchi, Alexander C. Berg, and Tamara L. Berg, Hipster Wars: Discovering Elements of Fashion Styles, 2014. </a:t>
            </a:r>
          </a:p>
          <a:p>
            <a:r>
              <a:rPr lang="en-IN" sz="1800" dirty="0"/>
              <a:t>[5] Evan </a:t>
            </a:r>
            <a:r>
              <a:rPr lang="en-IN" sz="1800" dirty="0" err="1"/>
              <a:t>Shelhamer</a:t>
            </a:r>
            <a:r>
              <a:rPr lang="en-IN" sz="1800" dirty="0"/>
              <a:t>, Jonathon Long, and Trevor Darrell, “Fully convolutional networks for semantic segmentation,” vol. 79, no. 10, pp. 1337–1342, 2014. </a:t>
            </a:r>
          </a:p>
          <a:p>
            <a:r>
              <a:rPr lang="en-IN" sz="1800" dirty="0"/>
              <a:t>[6] Edgar </a:t>
            </a:r>
            <a:r>
              <a:rPr lang="en-IN" sz="1800" dirty="0" err="1"/>
              <a:t>Simoserra</a:t>
            </a:r>
            <a:r>
              <a:rPr lang="en-IN" sz="1800" dirty="0"/>
              <a:t>, </a:t>
            </a:r>
            <a:r>
              <a:rPr lang="en-IN" sz="1800" dirty="0" err="1"/>
              <a:t>Sanja</a:t>
            </a:r>
            <a:r>
              <a:rPr lang="en-IN" sz="1800" dirty="0"/>
              <a:t> </a:t>
            </a:r>
            <a:r>
              <a:rPr lang="en-IN" sz="1800" dirty="0" err="1"/>
              <a:t>Fidler</a:t>
            </a:r>
            <a:r>
              <a:rPr lang="en-IN" sz="1800" dirty="0"/>
              <a:t>, </a:t>
            </a:r>
            <a:r>
              <a:rPr lang="en-IN" sz="1800" dirty="0" err="1"/>
              <a:t>Francesc</a:t>
            </a:r>
            <a:r>
              <a:rPr lang="en-IN" sz="1800" dirty="0"/>
              <a:t> </a:t>
            </a:r>
            <a:r>
              <a:rPr lang="en-IN" sz="1800" dirty="0" err="1"/>
              <a:t>Morenonoguer</a:t>
            </a:r>
            <a:r>
              <a:rPr lang="en-IN" sz="1800" dirty="0"/>
              <a:t>, and Raquel </a:t>
            </a:r>
            <a:r>
              <a:rPr lang="en-IN" sz="1800" dirty="0" err="1"/>
              <a:t>Urtasun</a:t>
            </a:r>
            <a:r>
              <a:rPr lang="en-IN" sz="1800" dirty="0"/>
              <a:t>, “</a:t>
            </a:r>
            <a:r>
              <a:rPr lang="en-IN" sz="1800" dirty="0" err="1"/>
              <a:t>Neuroaesthetics</a:t>
            </a:r>
            <a:r>
              <a:rPr lang="en-IN" sz="1800" dirty="0"/>
              <a:t> in fashion: </a:t>
            </a:r>
            <a:r>
              <a:rPr lang="en-IN" sz="1800" dirty="0" err="1"/>
              <a:t>Modeling</a:t>
            </a:r>
            <a:r>
              <a:rPr lang="en-IN" sz="1800" dirty="0"/>
              <a:t> the perception of </a:t>
            </a:r>
            <a:r>
              <a:rPr lang="en-IN" sz="1800" dirty="0" err="1"/>
              <a:t>fashionability</a:t>
            </a:r>
            <a:r>
              <a:rPr lang="en-IN" sz="1800" dirty="0"/>
              <a:t>,” pp. 869–877, 2015.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IN" sz="1800" dirty="0" smtClean="0"/>
              <a:t> [</a:t>
            </a:r>
            <a:r>
              <a:rPr lang="en-IN" sz="1800" dirty="0"/>
              <a:t>7] M. </a:t>
            </a:r>
            <a:r>
              <a:rPr lang="en-IN" sz="1800" dirty="0" err="1"/>
              <a:t>Hadi</a:t>
            </a:r>
            <a:r>
              <a:rPr lang="en-IN" sz="1800" dirty="0"/>
              <a:t> </a:t>
            </a:r>
            <a:r>
              <a:rPr lang="en-IN" sz="1800" dirty="0" err="1"/>
              <a:t>Kiapour</a:t>
            </a:r>
            <a:r>
              <a:rPr lang="en-IN" sz="1800" dirty="0"/>
              <a:t>, </a:t>
            </a:r>
            <a:r>
              <a:rPr lang="en-IN" sz="1800" dirty="0" err="1"/>
              <a:t>Xufeng</a:t>
            </a:r>
            <a:r>
              <a:rPr lang="en-IN" sz="1800" dirty="0"/>
              <a:t> Han, Svetlana </a:t>
            </a:r>
            <a:r>
              <a:rPr lang="en-IN" sz="1800" dirty="0" err="1"/>
              <a:t>Lazebnik</a:t>
            </a:r>
            <a:r>
              <a:rPr lang="en-IN" sz="1800" dirty="0"/>
              <a:t>, Alexander C. Berg, and Tamara L. Berg, “Where to buy it: Matching street clothing photos in online shops,” in ICCV, 2015, pp. 3343–3351.</a:t>
            </a:r>
          </a:p>
          <a:p>
            <a:r>
              <a:rPr lang="en-IN" sz="1800" dirty="0"/>
              <a:t>[8] </a:t>
            </a:r>
            <a:r>
              <a:rPr lang="en-IN" sz="1800" dirty="0" err="1"/>
              <a:t>Xiaodan</a:t>
            </a:r>
            <a:r>
              <a:rPr lang="en-IN" sz="1800" dirty="0"/>
              <a:t> Liang, Liang Lin, Wei Yang, and Ping </a:t>
            </a:r>
            <a:r>
              <a:rPr lang="en-IN" sz="1800" dirty="0" err="1"/>
              <a:t>Luo</a:t>
            </a:r>
            <a:r>
              <a:rPr lang="en-IN" sz="1800" dirty="0"/>
              <a:t>, “Clothes co-parsing via joint image segmentation and </a:t>
            </a:r>
            <a:r>
              <a:rPr lang="en-IN" sz="1800" dirty="0" err="1"/>
              <a:t>labeling</a:t>
            </a:r>
            <a:r>
              <a:rPr lang="en-IN" sz="1800" dirty="0"/>
              <a:t> with application to clothing retrieval,” IEEE Transactions on Multimedia, vol. 18, no. 6, pp. 1175– 1186, 2016.</a:t>
            </a:r>
          </a:p>
          <a:p>
            <a:r>
              <a:rPr lang="en-IN" sz="1800" dirty="0"/>
              <a:t> [9] </a:t>
            </a:r>
            <a:r>
              <a:rPr lang="en-IN" sz="1800" dirty="0" err="1"/>
              <a:t>Zongmin</a:t>
            </a:r>
            <a:r>
              <a:rPr lang="en-IN" sz="1800" dirty="0"/>
              <a:t> Li, </a:t>
            </a:r>
            <a:r>
              <a:rPr lang="en-IN" sz="1800" dirty="0" err="1"/>
              <a:t>Yante</a:t>
            </a:r>
            <a:r>
              <a:rPr lang="en-IN" sz="1800" dirty="0"/>
              <a:t> Li, </a:t>
            </a:r>
            <a:r>
              <a:rPr lang="en-IN" sz="1800" dirty="0" err="1"/>
              <a:t>Yongbiao</a:t>
            </a:r>
            <a:r>
              <a:rPr lang="en-IN" sz="1800" dirty="0"/>
              <a:t> </a:t>
            </a:r>
            <a:r>
              <a:rPr lang="en-IN" sz="1800" dirty="0" err="1"/>
              <a:t>Gao</a:t>
            </a:r>
            <a:r>
              <a:rPr lang="en-IN" sz="1800" dirty="0"/>
              <a:t>, and </a:t>
            </a:r>
            <a:r>
              <a:rPr lang="en-IN" sz="1800" dirty="0" err="1"/>
              <a:t>Yujie</a:t>
            </a:r>
            <a:r>
              <a:rPr lang="en-IN" sz="1800" dirty="0"/>
              <a:t> Liu, Fast Cross-Scenario Clothing Retrieval Based on Indexing Deep Features, Springer International Publishing, 2016. </a:t>
            </a:r>
          </a:p>
          <a:p>
            <a:r>
              <a:rPr lang="en-IN" sz="1800" dirty="0"/>
              <a:t>[10] </a:t>
            </a:r>
            <a:r>
              <a:rPr lang="en-IN" sz="1800" dirty="0" err="1"/>
              <a:t>Qiang</a:t>
            </a:r>
            <a:r>
              <a:rPr lang="en-IN" sz="1800" dirty="0"/>
              <a:t> Chen, </a:t>
            </a:r>
            <a:r>
              <a:rPr lang="en-IN" sz="1800" dirty="0" err="1"/>
              <a:t>Junshi</a:t>
            </a:r>
            <a:r>
              <a:rPr lang="en-IN" sz="1800" dirty="0"/>
              <a:t> Huang, </a:t>
            </a:r>
            <a:r>
              <a:rPr lang="en-IN" sz="1800" dirty="0" err="1"/>
              <a:t>Rogerio</a:t>
            </a:r>
            <a:r>
              <a:rPr lang="en-IN" sz="1800" dirty="0"/>
              <a:t> </a:t>
            </a:r>
            <a:r>
              <a:rPr lang="en-IN" sz="1800" dirty="0" err="1"/>
              <a:t>Feris</a:t>
            </a:r>
            <a:r>
              <a:rPr lang="en-IN" sz="1800" dirty="0"/>
              <a:t>, and Lisa M Brown, “Deep domain adaptation for describing people based on fine-grained clothing attributes,” in CVPR, 2015, pp. 5315–5324. </a:t>
            </a:r>
          </a:p>
          <a:p>
            <a:r>
              <a:rPr lang="en-IN" sz="1800" dirty="0"/>
              <a:t>[11] Wei Di, Catherine </a:t>
            </a:r>
            <a:r>
              <a:rPr lang="en-IN" sz="1800" dirty="0" err="1"/>
              <a:t>Wah</a:t>
            </a:r>
            <a:r>
              <a:rPr lang="en-IN" sz="1800" dirty="0"/>
              <a:t>, </a:t>
            </a:r>
            <a:r>
              <a:rPr lang="en-IN" sz="1800" dirty="0" err="1"/>
              <a:t>Anurag</a:t>
            </a:r>
            <a:r>
              <a:rPr lang="en-IN" sz="1800" dirty="0"/>
              <a:t> </a:t>
            </a:r>
            <a:r>
              <a:rPr lang="en-IN" sz="1800" dirty="0" err="1"/>
              <a:t>Bhardwaj</a:t>
            </a:r>
            <a:r>
              <a:rPr lang="en-IN" sz="1800" dirty="0"/>
              <a:t>, Robinson </a:t>
            </a:r>
            <a:r>
              <a:rPr lang="en-IN" sz="1800" dirty="0" err="1"/>
              <a:t>Piramuthu</a:t>
            </a:r>
            <a:r>
              <a:rPr lang="en-IN" sz="1800" dirty="0"/>
              <a:t>, and Neel </a:t>
            </a:r>
            <a:r>
              <a:rPr lang="en-IN" sz="1800" dirty="0" err="1"/>
              <a:t>Sundaresan</a:t>
            </a:r>
            <a:r>
              <a:rPr lang="en-IN" sz="1800" dirty="0"/>
              <a:t>, “Style finder: </a:t>
            </a:r>
            <a:r>
              <a:rPr lang="en-IN" sz="1800" dirty="0" err="1"/>
              <a:t>Finegrained</a:t>
            </a:r>
            <a:r>
              <a:rPr lang="en-IN" sz="1800" dirty="0"/>
              <a:t> clothing style detection and retrieval,” in CVPR Workshops, 2013, pp. 8–13. </a:t>
            </a:r>
          </a:p>
          <a:p>
            <a:r>
              <a:rPr lang="en-IN" sz="1800" dirty="0"/>
              <a:t>[12] Kota Yamaguchi, Tamara L. Berg, and Luis E. Ortiz, “Chic or social: Visual popularity analysis in online fashion networks,” in ACM MM, 2014, pp. 773–776.</a:t>
            </a:r>
          </a:p>
        </p:txBody>
      </p:sp>
    </p:spTree>
    <p:extLst>
      <p:ext uri="{BB962C8B-B14F-4D97-AF65-F5344CB8AC3E}">
        <p14:creationId xmlns:p14="http://schemas.microsoft.com/office/powerpoint/2010/main" val="23760320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1497</Words>
  <Application>Microsoft Office PowerPoint</Application>
  <PresentationFormat>On-screen Show (4:3)</PresentationFormat>
  <Paragraphs>71</Paragraphs>
  <Slides>13</Slides>
  <Notes>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Weather based kids clothing recommendations</vt:lpstr>
      <vt:lpstr>Abstract</vt:lpstr>
      <vt:lpstr>PowerPoint Presentation</vt:lpstr>
      <vt:lpstr>Existing System</vt:lpstr>
      <vt:lpstr>Disadvantage of Existing System</vt:lpstr>
      <vt:lpstr>PROPOSED SYSTEM :</vt:lpstr>
      <vt:lpstr>ADVANTAGE</vt:lpstr>
      <vt:lpstr>Introduction</vt:lpstr>
      <vt:lpstr>SOFTWARE REQUIREMENTS:</vt:lpstr>
      <vt:lpstr>HARDWARE REQUIREMENTS:</vt:lpstr>
      <vt:lpstr>CONCLUTION</vt:lpstr>
      <vt:lpstr>REFERENCE</vt:lpstr>
      <vt:lpstr>REFERENCE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USER</cp:lastModifiedBy>
  <cp:revision>593</cp:revision>
  <dcterms:created xsi:type="dcterms:W3CDTF">2006-08-16T00:00:00Z</dcterms:created>
  <dcterms:modified xsi:type="dcterms:W3CDTF">2024-09-18T10:07:36Z</dcterms:modified>
</cp:coreProperties>
</file>