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19350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91076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73162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92253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30193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71188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79393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3442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43717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32242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664731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346690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82244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707301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301384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783524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88460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299072093"/>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961717" y="2306782"/>
            <a:ext cx="8019183" cy="1384995"/>
          </a:xfrm>
          <a:prstGeom prst="rect">
            <a:avLst/>
          </a:prstGeom>
          <a:noFill/>
        </p:spPr>
        <p:txBody>
          <a:bodyPr wrap="square">
            <a:spAutoFit/>
          </a:bodyPr>
          <a:lstStyle/>
          <a:p>
            <a:pPr algn="just"/>
            <a:r>
              <a:rPr lang="en-US" sz="2800" dirty="0">
                <a:latin typeface="Times New Roman" panose="02020603050405020304" pitchFamily="18" charset="0"/>
                <a:cs typeface="Times New Roman" panose="02020603050405020304" pitchFamily="18" charset="0"/>
              </a:rPr>
              <a:t>Universal Switch Set with Data Encryption and Decryption for Legacy Applications without Cyber Safety Measures</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76646" y="1133907"/>
            <a:ext cx="11252922" cy="545392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In metro system OEM install the switches and bind these switches with their MAC address mostly so it is difficult to install or upgrade the different switch in network without compromising the cyber security. Retrofitting these systems with modern security protocols can he challenging and costly, particularly for organizations with limited resources or technical expertise.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The problem statement aims to develop a universal switch set equipped with data encryption and decryption capabilities that can be seamlessly integrated into various legacy applications lacking cyber safety measures.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switch set will provide a standardized interface for encrypting sensitive data before transmission and decrypting it upon receipt, thereby enhancing the security of legacy systems.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switch set will support industry-standard encryption algorithms and protocols to ensure compatibility with a wide range of legacy applications. It will be designed to be easily configurable and customizable to accommodate different encryption requirements and data formats used by various applications.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0C5E86-8342-59A7-CAAB-F6BD1CFD29C8}"/>
              </a:ext>
            </a:extLst>
          </p:cNvPr>
          <p:cNvSpPr>
            <a:spLocks noGrp="1"/>
          </p:cNvSpPr>
          <p:nvPr>
            <p:ph idx="4294967295"/>
          </p:nvPr>
        </p:nvSpPr>
        <p:spPr>
          <a:xfrm>
            <a:off x="519544" y="498763"/>
            <a:ext cx="9819410" cy="610985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Furthermore, the switch set will include robust key management features to securely generate. store, and distribute encryption keys to authorized users. This will prevent unauthorized access to encrypted data and ensure the integrity and confidentiality of sensitive information. </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Expected Solution: The proposed solution will involve the development of a universal switch set with data encryption and decryption capabilities tailored for legacy applications without cyber safety measures.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switch set will consist of modular components, including encryption/decryption engines, key management systems, and integration interfaces. The switch set will seamlessly integrate with existing infrastructure and protocols.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requiring minimal configuration and customization. By retrofitting legacy applications with data encryption and decryption capabilities, the proposed solution will enable organizations to safeguard their sensitive information and comply with regulatory requirements without the need for costly system upgrades or replacements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2939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768926" y="1145525"/>
            <a:ext cx="9933709" cy="488120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During the development of computers, there may be some loopholes in the transmission of computer information and related data [3, 4]. If the information security of computer network wants to be better guaranteed, it should be developed by using the technology of the new era.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+rough the computer data encryption technology, it can also ensure the communication between different industries and improve the accuracy of communication.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Data encryption technology can effectively solve some problems existing in the computer itself, and put forward supplementary and perfect measures to give full play to the operation and scientific and technological functions of the technology, and provide technical support for social development and scientific and technological progress.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72736" y="0"/>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256309" y="1028700"/>
            <a:ext cx="11679382" cy="5829300"/>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Universal Switch Set with data encryption and decryption designed for legacy applications operates as an essential bridge between outdated systems and contemporary security requirements. In a typical setup, this system integrates various modules to address the security deficiencies inherent in older technologies.</a:t>
            </a:r>
          </a:p>
          <a:p>
            <a:pPr algn="just">
              <a:lnSpc>
                <a:spcPct val="150000"/>
              </a:lnSpc>
            </a:pPr>
            <a:r>
              <a:rPr lang="en-US" sz="1800" dirty="0">
                <a:latin typeface="Times New Roman" panose="02020603050405020304" pitchFamily="18" charset="0"/>
                <a:cs typeface="Times New Roman" panose="02020603050405020304" pitchFamily="18" charset="0"/>
              </a:rPr>
              <a:t> The core of the system includes an </a:t>
            </a:r>
            <a:r>
              <a:rPr lang="en-US" sz="1800" b="1" dirty="0">
                <a:latin typeface="Times New Roman" panose="02020603050405020304" pitchFamily="18" charset="0"/>
                <a:cs typeface="Times New Roman" panose="02020603050405020304" pitchFamily="18" charset="0"/>
              </a:rPr>
              <a:t>Encryption Module</a:t>
            </a:r>
            <a:r>
              <a:rPr lang="en-US" sz="1800" dirty="0">
                <a:latin typeface="Times New Roman" panose="02020603050405020304" pitchFamily="18" charset="0"/>
                <a:cs typeface="Times New Roman" panose="02020603050405020304" pitchFamily="18" charset="0"/>
              </a:rPr>
              <a:t> that applies robust encryption algorithms to protect sensitive data, ensuring that it is unreadable to unauthorized users. Complementing this is the </a:t>
            </a:r>
            <a:r>
              <a:rPr lang="en-US" sz="1800" b="1" dirty="0">
                <a:latin typeface="Times New Roman" panose="02020603050405020304" pitchFamily="18" charset="0"/>
                <a:cs typeface="Times New Roman" panose="02020603050405020304" pitchFamily="18" charset="0"/>
              </a:rPr>
              <a:t>Decryption Module</a:t>
            </a:r>
            <a:r>
              <a:rPr lang="en-US" sz="1800" dirty="0">
                <a:latin typeface="Times New Roman" panose="02020603050405020304" pitchFamily="18" charset="0"/>
                <a:cs typeface="Times New Roman" panose="02020603050405020304" pitchFamily="18" charset="0"/>
              </a:rPr>
              <a:t>, which reverses the encryption process, allowing authorized users to access the original data.</a:t>
            </a:r>
          </a:p>
          <a:p>
            <a:pPr algn="just">
              <a:lnSpc>
                <a:spcPct val="150000"/>
              </a:lnSpc>
            </a:pPr>
            <a:r>
              <a:rPr lang="en-US" sz="1800" dirty="0">
                <a:latin typeface="Times New Roman" panose="02020603050405020304" pitchFamily="18" charset="0"/>
                <a:cs typeface="Times New Roman" panose="02020603050405020304" pitchFamily="18" charset="0"/>
              </a:rPr>
              <a:t>A critical component is the </a:t>
            </a:r>
            <a:r>
              <a:rPr lang="en-US" sz="1800" b="1" dirty="0">
                <a:latin typeface="Times New Roman" panose="02020603050405020304" pitchFamily="18" charset="0"/>
                <a:cs typeface="Times New Roman" panose="02020603050405020304" pitchFamily="18" charset="0"/>
              </a:rPr>
              <a:t>Key Management Module</a:t>
            </a:r>
            <a:r>
              <a:rPr lang="en-US" sz="1800" dirty="0">
                <a:latin typeface="Times New Roman" panose="02020603050405020304" pitchFamily="18" charset="0"/>
                <a:cs typeface="Times New Roman" panose="02020603050405020304" pitchFamily="18" charset="0"/>
              </a:rPr>
              <a:t>, which securely generates, stores, and manages encryption keys, handling their lifecycle to prevent unauthorized access. To verify the integrity of the data, the </a:t>
            </a:r>
            <a:r>
              <a:rPr lang="en-US" sz="1800" b="1" dirty="0">
                <a:latin typeface="Times New Roman" panose="02020603050405020304" pitchFamily="18" charset="0"/>
                <a:cs typeface="Times New Roman" panose="02020603050405020304" pitchFamily="18" charset="0"/>
              </a:rPr>
              <a:t>Data Integrity Module</a:t>
            </a:r>
            <a:r>
              <a:rPr lang="en-US" sz="1800" dirty="0">
                <a:latin typeface="Times New Roman" panose="02020603050405020304" pitchFamily="18" charset="0"/>
                <a:cs typeface="Times New Roman" panose="02020603050405020304" pitchFamily="18" charset="0"/>
              </a:rPr>
              <a:t> applies hashing techniques to detect any alterations or corruption.</a:t>
            </a:r>
          </a:p>
          <a:p>
            <a:pPr algn="just">
              <a:lnSpc>
                <a:spcPct val="150000"/>
              </a:lnSpc>
            </a:pPr>
            <a:r>
              <a:rPr lang="en-US" sz="1800" dirty="0">
                <a:latin typeface="Times New Roman" panose="02020603050405020304" pitchFamily="18" charset="0"/>
                <a:cs typeface="Times New Roman" panose="02020603050405020304" pitchFamily="18" charset="0"/>
              </a:rPr>
              <a:t>The </a:t>
            </a:r>
            <a:r>
              <a:rPr lang="en-US" sz="1800" b="1" dirty="0">
                <a:latin typeface="Times New Roman" panose="02020603050405020304" pitchFamily="18" charset="0"/>
                <a:cs typeface="Times New Roman" panose="02020603050405020304" pitchFamily="18" charset="0"/>
              </a:rPr>
              <a:t>Access Control Module</a:t>
            </a:r>
            <a:r>
              <a:rPr lang="en-US" sz="1800" dirty="0">
                <a:latin typeface="Times New Roman" panose="02020603050405020304" pitchFamily="18" charset="0"/>
                <a:cs typeface="Times New Roman" panose="02020603050405020304" pitchFamily="18" charset="0"/>
              </a:rPr>
              <a:t> enforces stringent permissions, ensuring that only authorized personnel can perform encryption or decryption operations. </a:t>
            </a:r>
          </a:p>
          <a:p>
            <a:pPr algn="just">
              <a:lnSpc>
                <a:spcPct val="150000"/>
              </a:lnSpc>
            </a:pPr>
            <a:r>
              <a:rPr lang="en-US" sz="1800" dirty="0">
                <a:latin typeface="Times New Roman" panose="02020603050405020304" pitchFamily="18" charset="0"/>
                <a:cs typeface="Times New Roman" panose="02020603050405020304" pitchFamily="18" charset="0"/>
              </a:rPr>
              <a:t>he </a:t>
            </a:r>
            <a:r>
              <a:rPr lang="en-US" sz="1800" b="1" dirty="0">
                <a:latin typeface="Times New Roman" panose="02020603050405020304" pitchFamily="18" charset="0"/>
                <a:cs typeface="Times New Roman" panose="02020603050405020304" pitchFamily="18" charset="0"/>
              </a:rPr>
              <a:t>Legacy Integration Module</a:t>
            </a:r>
            <a:r>
              <a:rPr lang="en-US" sz="1800" dirty="0">
                <a:latin typeface="Times New Roman" panose="02020603050405020304" pitchFamily="18" charset="0"/>
                <a:cs typeface="Times New Roman" panose="02020603050405020304" pitchFamily="18" charset="0"/>
              </a:rPr>
              <a:t> is specifically designed to adapt these modern security measures to the constraints and characteristics of legacy systems, facilitating seamless integration.</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79953"/>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22118" y="1153391"/>
            <a:ext cx="11242964" cy="5403273"/>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Encryption Strength</a:t>
            </a:r>
            <a:r>
              <a:rPr lang="en-US" sz="1800" dirty="0">
                <a:latin typeface="Times New Roman" panose="02020603050405020304" pitchFamily="18" charset="0"/>
                <a:cs typeface="Times New Roman" panose="02020603050405020304" pitchFamily="18" charset="0"/>
              </a:rPr>
              <a:t>: Legacy systems might only support outdated encryption algorithms, which could be less secure compared to modern standards. If the Universal Switch Set uses outdated encryption methods, it could make the system vulnerable to attacks.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Performance Overhead</a:t>
            </a:r>
            <a:r>
              <a:rPr lang="en-US" sz="1800" dirty="0">
                <a:latin typeface="Times New Roman" panose="02020603050405020304" pitchFamily="18" charset="0"/>
                <a:cs typeface="Times New Roman" panose="02020603050405020304" pitchFamily="18" charset="0"/>
              </a:rPr>
              <a:t>: Encryption and decryption processes can introduce latency and consume additional processing resources. For legacy applications, which might already be struggling with performance issues, this added overhead could degrade overall system performance.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Compatibility Issues</a:t>
            </a:r>
            <a:r>
              <a:rPr lang="en-US" sz="1800" dirty="0">
                <a:latin typeface="Times New Roman" panose="02020603050405020304" pitchFamily="18" charset="0"/>
                <a:cs typeface="Times New Roman" panose="02020603050405020304" pitchFamily="18" charset="0"/>
              </a:rPr>
              <a:t>: Legacy systems may have compatibility issues with modern encryption and decryption methods. Implementing a Universal Switch Set could require significant modifications to ensure proper integration, which can be complex and costly.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Complexity and Maintenance</a:t>
            </a:r>
            <a:r>
              <a:rPr lang="en-US" sz="1800" dirty="0">
                <a:latin typeface="Times New Roman" panose="02020603050405020304" pitchFamily="18" charset="0"/>
                <a:cs typeface="Times New Roman" panose="02020603050405020304" pitchFamily="18" charset="0"/>
              </a:rPr>
              <a:t>: Adding a layer of encryption and decryption introduces complexity into the system. This can make maintenance and troubleshooting more difficult, particularly if the original legacy application was not designed with these security features in mind.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41564"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48541" y="1109158"/>
            <a:ext cx="11294918" cy="574884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daily use, link data encryption technology mostly provides services for multi-section computer network systems, because it can scientifically divide the route of network data transmission and encrypt data information of different sections or transmission paths, as shown in fig. 4-1.</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As far as the data transmission of different road sections is concerned, different encryption algorithms are usually required, and the data information received by both sides of the data information transmission is presented in ciphertext form.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way, once a network hacker obtains such information through illegal means, it is also difficult to crack the data information, and its data information security ability is better.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addition, the application of link data encryption technology can also fill in the data information to be transmitted in time so that the length of data information in different sections or transmission paths can be changed, which is conducive to the difference of data information and affects the ability of network hackers to interfere with and judge data information.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72736" y="-132557"/>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297872" y="1160753"/>
            <a:ext cx="11142519" cy="5416692"/>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Data Security</a:t>
            </a:r>
            <a:r>
              <a:rPr lang="en-US" sz="1800" dirty="0">
                <a:latin typeface="Times New Roman" panose="02020603050405020304" pitchFamily="18" charset="0"/>
                <a:cs typeface="Times New Roman" panose="02020603050405020304" pitchFamily="18" charset="0"/>
              </a:rPr>
              <a:t>: Encrypting data helps protect it from unauthorized access and breaches. By implementing encryption and decryption, you can significantly improve the confidentiality and integrity of sensitive information, even in older systems.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Compliance Improvement</a:t>
            </a:r>
            <a:r>
              <a:rPr lang="en-US" sz="1800" dirty="0">
                <a:latin typeface="Times New Roman" panose="02020603050405020304" pitchFamily="18" charset="0"/>
                <a:cs typeface="Times New Roman" panose="02020603050405020304" pitchFamily="18" charset="0"/>
              </a:rPr>
              <a:t>: Adding encryption can help legacy applications meet some of the regulatory requirements for data protection. While it may not address all compliance issues, it can be a step towards aligning with standards such as GDPR, HIPAA, or CCPA.</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Integrity</a:t>
            </a:r>
            <a:r>
              <a:rPr lang="en-US" sz="1800" dirty="0">
                <a:latin typeface="Times New Roman" panose="02020603050405020304" pitchFamily="18" charset="0"/>
                <a:cs typeface="Times New Roman" panose="02020603050405020304" pitchFamily="18" charset="0"/>
              </a:rPr>
              <a:t>: Encryption can safeguard against data tampering or corruption during storage and transmission. This ensures that the data remains accurate and reliable, which is crucial for maintaining trust and operational integrity.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Legacy System Protection</a:t>
            </a:r>
            <a:r>
              <a:rPr lang="en-US" sz="1800" dirty="0">
                <a:latin typeface="Times New Roman" panose="02020603050405020304" pitchFamily="18" charset="0"/>
                <a:cs typeface="Times New Roman" panose="02020603050405020304" pitchFamily="18" charset="0"/>
              </a:rPr>
              <a:t>: For organizations that cannot immediately replace or upgrade legacy systems, encryption provides a way to protect existing systems from some types of cyber threats, extending their useful life and reducing immediate security risks.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0"/>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18209" y="1058213"/>
            <a:ext cx="10463646" cy="5643924"/>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At this stage, the computer network has long become a part of the public’s daily life, and the ensuing network information security problems also threaten the public’s property security and social stability.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Among the numerous computer network production security technologies, the data information encryption technology is a more common and effective optimization. +e algorithm encryption technology can effectively maintain, eliminate, and resist many behaviors that harm network security.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With the development of computer technology, the total number of applications for electronic computers is gradually increasing, and the issue of computer network information security is becoming more and more serious [1, 2]. Computer network information security can only be placed at the forefront of development.</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+e computer network develops better and faster, and provides more convenient services to citizens. In short, data encryption technology is an innovation to maintain computer network information security technology.</a:t>
            </a: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38991" y="516371"/>
            <a:ext cx="10120745" cy="5312929"/>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can transform the information data transmitted by the computer into confidential information. +is kind of encryption method can prevent hackers from stealing the original records, and can maintain and ensure the security of Internet</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information to a certain extent. +e key is a kind of reference data information that will be used in the process of encryption and decoding. Using traditional computer technology to encrypt data information generally involves very complex optimization calculation methods.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Secondly, the application of data encryption technology can not only achieve the expected effect of maintaining computer network information security but also will not cause any adverse impact on the operation of electronic computers. On the contrary, it will improve the operation speed of electronic computers to some extent.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152111"/>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78972" y="1344901"/>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Encryption Module</a:t>
            </a:r>
            <a:endParaRPr lang="en-IN"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Decryption Module</a:t>
            </a:r>
            <a:endParaRPr lang="en-IN"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Key Management Module</a:t>
            </a:r>
            <a:endParaRPr lang="en-IN"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Integrity Module</a:t>
            </a: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03909" y="-50007"/>
            <a:ext cx="10058400" cy="1449388"/>
          </a:xfrm>
        </p:spPr>
        <p:txBody>
          <a:bodyPr/>
          <a:lstStyle/>
          <a:p>
            <a:pPr algn="just">
              <a:lnSpc>
                <a:spcPct val="150000"/>
              </a:lnSpc>
            </a:pPr>
            <a:r>
              <a:rPr lang="en-IN" sz="4000" b="1" dirty="0">
                <a:latin typeface="Times New Roman" panose="02020603050405020304" pitchFamily="18" charset="0"/>
                <a:cs typeface="Times New Roman" panose="02020603050405020304" pitchFamily="18" charset="0"/>
              </a:rPr>
              <a:t>Encryption Module</a:t>
            </a:r>
            <a:endParaRPr lang="en-IN"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741580" y="1025308"/>
            <a:ext cx="9597376" cy="5001420"/>
          </a:xfrm>
        </p:spPr>
        <p:txBody>
          <a:bodyPr>
            <a:normAutofit/>
          </a:bodyPr>
          <a:lstStyle/>
          <a:p>
            <a:pPr marL="0" indent="0">
              <a:buNone/>
            </a:pPr>
            <a:endParaRPr lang="en-US"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This module is responsible for encrypting data before it is transmitted or stored. It applies encryption algorithms to protect data from unauthorized access.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Supports various encryption standards (e.g., AES, RSA).</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Provides options for encryption key management.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May include both symmetric and asymmetric encryption capabilities.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r>
              <a:rPr lang="en-IN" sz="4000" b="1" dirty="0">
                <a:latin typeface="Times New Roman" panose="02020603050405020304" pitchFamily="18" charset="0"/>
                <a:cs typeface="Times New Roman" panose="02020603050405020304" pitchFamily="18" charset="0"/>
              </a:rPr>
              <a:t>Decryption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697562" y="737177"/>
            <a:ext cx="9360838" cy="5383645"/>
          </a:xfrm>
        </p:spPr>
        <p:txBody>
          <a:bodyPr>
            <a:normAutofit/>
          </a:bodyPr>
          <a:lstStyle/>
          <a:p>
            <a:pPr marL="0" indent="0">
              <a:buNone/>
            </a:pPr>
            <a:endParaRPr lang="en-US"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This module handles the decryption of data that has been encrypted. It ensures that data can be read and processed by authorized users or systems.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Decrypts data using the appropriate decryption key.</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Compatible with the encryption standards used.</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Handles both symmetric and asymmetric decryption as needed.</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35081" y="185810"/>
            <a:ext cx="10058400" cy="1449388"/>
          </a:xfrm>
        </p:spPr>
        <p:txBody>
          <a:bodyPr/>
          <a:lstStyle/>
          <a:p>
            <a:r>
              <a:rPr lang="en-IN" sz="4000" b="1" dirty="0">
                <a:latin typeface="Times New Roman" panose="02020603050405020304" pitchFamily="18" charset="0"/>
                <a:cs typeface="Times New Roman" panose="02020603050405020304" pitchFamily="18" charset="0"/>
              </a:rPr>
              <a:t>Key Management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820882" y="910504"/>
            <a:ext cx="8832273" cy="5292868"/>
          </a:xfrm>
        </p:spPr>
        <p:txBody>
          <a:bodyPr>
            <a:normAutofit/>
          </a:bodyPr>
          <a:lstStyle/>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Manages encryption and decryption keys, including their generation, storage, distribution, and lifecycle.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Secure key generation and storage.</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Key rotation and expiry management.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Access controls and audit logs for key usage</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0"/>
            <a:ext cx="10058400" cy="1449388"/>
          </a:xfrm>
        </p:spPr>
        <p:txBody>
          <a:bodyPr/>
          <a:lstStyle/>
          <a:p>
            <a:r>
              <a:rPr lang="en-IN" sz="4000" b="1" dirty="0">
                <a:latin typeface="Times New Roman" panose="02020603050405020304" pitchFamily="18" charset="0"/>
                <a:cs typeface="Times New Roman" panose="02020603050405020304" pitchFamily="18" charset="0"/>
              </a:rPr>
              <a:t>Data Integrity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91046" y="614832"/>
            <a:ext cx="8219209" cy="5004882"/>
          </a:xfrm>
        </p:spPr>
        <p:txBody>
          <a:bodyPr>
            <a:normAutofit/>
          </a:bodyPr>
          <a:lstStyle/>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Ensures that data has not been altered or corrupted during encryption, transmission, or storage.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Implements hashing algorithms (e.g., SHA-256) to verify data integrity.</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Provides mechanisms for detecting and reporting data tampering or corruption.</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0"/>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37754" y="118348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51955" y="0"/>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028700" y="1212994"/>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45473" y="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79318" y="1171143"/>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41564" y="0"/>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509155" y="1144155"/>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36419" y="17347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589809" y="898164"/>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22118" y="12166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714500" y="1085129"/>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0"/>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13833" y="1028698"/>
            <a:ext cx="10444668" cy="5715002"/>
          </a:xfrm>
        </p:spPr>
        <p:txBody>
          <a:bodyPr>
            <a:noAutofit/>
          </a:bodyPr>
          <a:lstStyle/>
          <a:p>
            <a:pPr algn="just">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this paper studies, analyzes, and compares various encryption algorithms. A hybrid cryptosystem based on MD5, AES, and elliptic curve key is proposed. AES encryption is fast and suitable for encrypting long messages. MD5 can generate a 128-bit message summary from any long message, which improves the speed and security of data encryption, realizes digital signature, and greatly improves the speed of signature. </a:t>
            </a:r>
          </a:p>
          <a:p>
            <a:pPr algn="just">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this paper introduces several commonly used encryption algorithms, including the basic ideas, methods, and characteristics of symmetric encryption algorithm and asymmetric encryption algorithm. +is paper introduced the characteristics of the AES algorithm and analyzed its encryption, decryption algorithm, and security. </a:t>
            </a:r>
          </a:p>
          <a:p>
            <a:pPr algn="just">
              <a:lnSpc>
                <a:spcPct val="17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Finally, the relevant operations of the ellipse curve cryptosystem are introduced and its performance is analyzed, and the advantages over RSA and DSA are that it is faster, more convenient, and more difficult to decipher. </a:t>
            </a:r>
          </a:p>
        </p:txBody>
      </p:sp>
    </p:spTree>
    <p:extLst>
      <p:ext uri="{BB962C8B-B14F-4D97-AF65-F5344CB8AC3E}">
        <p14:creationId xmlns:p14="http://schemas.microsoft.com/office/powerpoint/2010/main" val="74226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81DC8B-3919-7AA1-BDAA-5C7476E5C218}"/>
              </a:ext>
            </a:extLst>
          </p:cNvPr>
          <p:cNvSpPr>
            <a:spLocks noGrp="1"/>
          </p:cNvSpPr>
          <p:nvPr>
            <p:ph idx="4294967295"/>
          </p:nvPr>
        </p:nvSpPr>
        <p:spPr>
          <a:xfrm>
            <a:off x="935181" y="587520"/>
            <a:ext cx="8947150" cy="4195762"/>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this paper combines the current advanced encryption technology to design the network file encryption system, which provides a basic mode, and also provides a practical basis for the safe transmission of network files. </a:t>
            </a:r>
          </a:p>
          <a:p>
            <a:pPr algn="just">
              <a:lnSpc>
                <a:spcPct val="150000"/>
              </a:lnSpc>
            </a:pPr>
            <a:r>
              <a:rPr lang="en-US" sz="1800" dirty="0">
                <a:latin typeface="Times New Roman" panose="02020603050405020304" pitchFamily="18" charset="0"/>
                <a:cs typeface="Times New Roman" panose="02020603050405020304" pitchFamily="18" charset="0"/>
              </a:rPr>
              <a:t>However, there are still some areas to be improved and </a:t>
            </a:r>
            <a:r>
              <a:rPr lang="en-US" sz="1800" dirty="0" err="1">
                <a:latin typeface="Times New Roman" panose="02020603050405020304" pitchFamily="18" charset="0"/>
                <a:cs typeface="Times New Roman" panose="02020603050405020304" pitchFamily="18" charset="0"/>
              </a:rPr>
              <a:t>ex.anded</a:t>
            </a:r>
            <a:r>
              <a:rPr lang="en-US" sz="1800" dirty="0">
                <a:latin typeface="Times New Roman" panose="02020603050405020304" pitchFamily="18" charset="0"/>
                <a:cs typeface="Times New Roman" panose="02020603050405020304" pitchFamily="18" charset="0"/>
              </a:rPr>
              <a:t> in its functions and applications: as the secure transmission of network files is paying more and more attention, the system can be embedded in the Windows operating system, In this way, the operation of file encryption and decryption can become a part of the operation of the operating system.</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6254472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88</TotalTime>
  <Words>2484</Words>
  <Application>Microsoft Office PowerPoint</Application>
  <PresentationFormat>Widescreen</PresentationFormat>
  <Paragraphs>104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Century Gothic</vt:lpstr>
      <vt:lpstr>Times New Roman</vt:lpstr>
      <vt:lpstr>Wingdings 3</vt:lpstr>
      <vt:lpstr>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Encryption Module</vt:lpstr>
      <vt:lpstr>Decryption Module  </vt:lpstr>
      <vt:lpstr>Key Management Module  </vt:lpstr>
      <vt:lpstr>Data Integrity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27</cp:revision>
  <dcterms:created xsi:type="dcterms:W3CDTF">2024-08-14T12:13:16Z</dcterms:created>
  <dcterms:modified xsi:type="dcterms:W3CDTF">2024-08-25T05:43:49Z</dcterms:modified>
</cp:coreProperties>
</file>