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5019"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0B6FDA8-4A35-42A6-A465-3BF0205CA0CB}" type="datetimeFigureOut">
              <a:rPr lang="en-IN" smtClean="0"/>
              <a:t>14-08-2024</a:t>
            </a:fld>
            <a:endParaRPr lang="en-IN"/>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IN"/>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98B20B0-A143-4E67-A076-D5AE5D7A5B0F}"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0B6FDA8-4A35-42A6-A465-3BF0205CA0CB}"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E98B20B0-A143-4E67-A076-D5AE5D7A5B0F}" type="slidenum">
              <a:rPr lang="en-IN" smtClean="0"/>
              <a:t>‹#›</a:t>
            </a:fld>
            <a:endParaRPr lang="en-IN"/>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30B6FDA8-4A35-42A6-A465-3BF0205CA0CB}"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E98B20B0-A143-4E67-A076-D5AE5D7A5B0F}" type="slidenum">
              <a:rPr lang="en-IN" smtClean="0"/>
              <a:t>‹#›</a:t>
            </a:fld>
            <a:endParaRPr lang="en-IN"/>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0B6FDA8-4A35-42A6-A465-3BF0205CA0CB}" type="datetimeFigureOut">
              <a:rPr lang="en-IN" smtClean="0"/>
              <a:t>14-08-2024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E98B20B0-A143-4E67-A076-D5AE5D7A5B0F}" type="slidenum">
              <a:rPr lang="en-IN" smtClean="0"/>
              <a:t>‹#›</a:t>
            </a:fld>
            <a:endParaRPr lang="en-IN"/>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0B6FDA8-4A35-42A6-A465-3BF0205CA0CB}" type="datetimeFigureOut">
              <a:rPr lang="en-IN" smtClean="0"/>
              <a:t>14-08-2024</a:t>
            </a:fld>
            <a:endParaRPr lang="en-IN"/>
          </a:p>
        </p:txBody>
      </p:sp>
      <p:sp>
        <p:nvSpPr>
          <p:cNvPr id="8" name="Footer Placeholder 7"/>
          <p:cNvSpPr>
            <a:spLocks noGrp="1"/>
          </p:cNvSpPr>
          <p:nvPr>
            <p:ph type="ftr" sz="quarter" idx="11"/>
          </p:nvPr>
        </p:nvSpPr>
        <p:spPr/>
        <p:txBody>
          <a:bodyPr/>
          <a:lstStyle>
            <a:extLst/>
          </a:lstStyle>
          <a:p>
            <a:endParaRPr lang="en-IN"/>
          </a:p>
        </p:txBody>
      </p:sp>
      <p:sp>
        <p:nvSpPr>
          <p:cNvPr id="9" name="Slide Number Placeholder 8"/>
          <p:cNvSpPr>
            <a:spLocks noGrp="1"/>
          </p:cNvSpPr>
          <p:nvPr>
            <p:ph type="sldNum" sz="quarter" idx="12"/>
          </p:nvPr>
        </p:nvSpPr>
        <p:spPr/>
        <p:txBody>
          <a:bodyPr/>
          <a:lstStyle>
            <a:extLst/>
          </a:lstStyle>
          <a:p>
            <a:fld id="{E98B20B0-A143-4E67-A076-D5AE5D7A5B0F}"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30B6FDA8-4A35-42A6-A465-3BF0205CA0CB}" type="datetimeFigureOut">
              <a:rPr lang="en-IN" smtClean="0"/>
              <a:t>14-08-2024</a:t>
            </a:fld>
            <a:endParaRPr lang="en-IN"/>
          </a:p>
        </p:txBody>
      </p:sp>
      <p:sp>
        <p:nvSpPr>
          <p:cNvPr id="4" name="Footer Placeholder 3"/>
          <p:cNvSpPr>
            <a:spLocks noGrp="1"/>
          </p:cNvSpPr>
          <p:nvPr>
            <p:ph type="ftr" sz="quarter" idx="11"/>
          </p:nvPr>
        </p:nvSpPr>
        <p:spPr/>
        <p:txBody>
          <a:bodyPr/>
          <a:lstStyle>
            <a:extLst/>
          </a:lstStyle>
          <a:p>
            <a:endParaRPr lang="en-IN"/>
          </a:p>
        </p:txBody>
      </p:sp>
      <p:sp>
        <p:nvSpPr>
          <p:cNvPr id="5" name="Slide Number Placeholder 4"/>
          <p:cNvSpPr>
            <a:spLocks noGrp="1"/>
          </p:cNvSpPr>
          <p:nvPr>
            <p:ph type="sldNum" sz="quarter" idx="12"/>
          </p:nvPr>
        </p:nvSpPr>
        <p:spPr/>
        <p:txBody>
          <a:bodyPr/>
          <a:lstStyle>
            <a:extLst/>
          </a:lstStyle>
          <a:p>
            <a:fld id="{E98B20B0-A143-4E67-A076-D5AE5D7A5B0F}" type="slidenum">
              <a:rPr lang="en-IN" smtClean="0"/>
              <a:t>‹#›</a:t>
            </a:fld>
            <a:endParaRPr lang="en-IN"/>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0B6FDA8-4A35-42A6-A465-3BF0205CA0CB}" type="datetimeFigureOut">
              <a:rPr lang="en-IN" smtClean="0"/>
              <a:t>14-08-2024</a:t>
            </a:fld>
            <a:endParaRPr lang="en-IN"/>
          </a:p>
        </p:txBody>
      </p:sp>
      <p:sp>
        <p:nvSpPr>
          <p:cNvPr id="3" name="Footer Placeholder 2"/>
          <p:cNvSpPr>
            <a:spLocks noGrp="1"/>
          </p:cNvSpPr>
          <p:nvPr>
            <p:ph type="ftr" sz="quarter" idx="11"/>
          </p:nvPr>
        </p:nvSpPr>
        <p:spPr/>
        <p:txBody>
          <a:bodyPr/>
          <a:lstStyle>
            <a:extLst/>
          </a:lstStyle>
          <a:p>
            <a:endParaRPr lang="en-IN"/>
          </a:p>
        </p:txBody>
      </p:sp>
      <p:sp>
        <p:nvSpPr>
          <p:cNvPr id="4" name="Slide Number Placeholder 3"/>
          <p:cNvSpPr>
            <a:spLocks noGrp="1"/>
          </p:cNvSpPr>
          <p:nvPr>
            <p:ph type="sldNum" sz="quarter" idx="12"/>
          </p:nvPr>
        </p:nvSpPr>
        <p:spPr/>
        <p:txBody>
          <a:bodyPr/>
          <a:lstStyle>
            <a:extLst/>
          </a:lstStyle>
          <a:p>
            <a:fld id="{E98B20B0-A143-4E67-A076-D5AE5D7A5B0F}"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extLst/>
          </a:lstStyle>
          <a:p>
            <a:fld id="{30B6FDA8-4A35-42A6-A465-3BF0205CA0CB}" type="datetimeFigureOut">
              <a:rPr lang="en-IN" smtClean="0"/>
              <a:t>14-08-2024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E98B20B0-A143-4E67-A076-D5AE5D7A5B0F}"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30B6FDA8-4A35-42A6-A465-3BF0205CA0CB}" type="datetimeFigureOut">
              <a:rPr lang="en-IN" smtClean="0"/>
              <a:t>14-08-2024</a:t>
            </a:fld>
            <a:endParaRPr lang="en-IN"/>
          </a:p>
        </p:txBody>
      </p:sp>
      <p:sp>
        <p:nvSpPr>
          <p:cNvPr id="6" name="Footer Placeholder 5"/>
          <p:cNvSpPr>
            <a:spLocks noGrp="1"/>
          </p:cNvSpPr>
          <p:nvPr>
            <p:ph type="ftr" sz="quarter" idx="11"/>
          </p:nvPr>
        </p:nvSpPr>
        <p:spPr>
          <a:xfrm>
            <a:off x="5840097" y="6407945"/>
            <a:ext cx="3134241" cy="365125"/>
          </a:xfrm>
        </p:spPr>
        <p:txBody>
          <a:bodyPr/>
          <a:lstStyle>
            <a:lvl1pPr>
              <a:defRPr>
                <a:solidFill>
                  <a:schemeClr val="tx1"/>
                </a:solidFill>
              </a:defRPr>
            </a:lvl1pPr>
            <a:extLst/>
          </a:lstStyle>
          <a:p>
            <a:endParaRPr lang="en-IN"/>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98B20B0-A143-4E67-A076-D5AE5D7A5B0F}" type="slidenum">
              <a:rPr lang="en-IN" smtClean="0"/>
              <a:t>‹#›</a:t>
            </a:fld>
            <a:endParaRPr lang="en-IN"/>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1481330"/>
            <a:ext cx="109728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0B6FDA8-4A35-42A6-A465-3BF0205CA0CB}"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E98B20B0-A143-4E67-A076-D5AE5D7A5B0F}"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41"/>
            <a:ext cx="84328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0B6FDA8-4A35-42A6-A465-3BF0205CA0CB}"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E98B20B0-A143-4E67-A076-D5AE5D7A5B0F}"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481329"/>
            <a:ext cx="109728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30B6FDA8-4A35-42A6-A465-3BF0205CA0CB}" type="datetimeFigureOut">
              <a:rPr lang="en-IN" smtClean="0"/>
              <a:t>14-08-2024</a:t>
            </a:fld>
            <a:endParaRPr lang="en-IN"/>
          </a:p>
        </p:txBody>
      </p:sp>
      <p:sp>
        <p:nvSpPr>
          <p:cNvPr id="22" name="Footer Placeholder 21"/>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n-IN"/>
          </a:p>
        </p:txBody>
      </p:sp>
      <p:sp>
        <p:nvSpPr>
          <p:cNvPr id="18" name="Slide Number Placeholder 17"/>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fld id="{E98B20B0-A143-4E67-A076-D5AE5D7A5B0F}"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DEC03D3C-7E5B-F37C-79FC-18582810BF7C}"/>
              </a:ext>
            </a:extLst>
          </p:cNvPr>
          <p:cNvSpPr txBox="1"/>
          <p:nvPr/>
        </p:nvSpPr>
        <p:spPr>
          <a:xfrm>
            <a:off x="3048866" y="2886062"/>
            <a:ext cx="6094268" cy="1085875"/>
          </a:xfrm>
          <a:prstGeom prst="rect">
            <a:avLst/>
          </a:prstGeom>
          <a:noFill/>
        </p:spPr>
        <p:txBody>
          <a:bodyPr wrap="square">
            <a:spAutoFit/>
          </a:bodyPr>
          <a:lstStyle/>
          <a:p>
            <a:pPr lvl="0">
              <a:lnSpc>
                <a:spcPct val="107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Student Attendance by using Fingerprint </a:t>
            </a:r>
            <a:endParaRPr lang="en-IN" sz="2800" kern="100" dirty="0">
              <a:latin typeface="Times New Roman" panose="02020603050405020304" pitchFamily="18" charset="0"/>
              <a:ea typeface="Calibri" panose="020F0502020204030204" pitchFamily="34" charset="0"/>
              <a:cs typeface="Times New Roman" panose="02020603050405020304" pitchFamily="18" charset="0"/>
            </a:endParaRPr>
          </a:p>
          <a:p>
            <a:pPr lvl="0">
              <a:lnSpc>
                <a:spcPct val="107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Reader</a:t>
            </a:r>
          </a:p>
        </p:txBody>
      </p:sp>
    </p:spTree>
    <p:extLst>
      <p:ext uri="{BB962C8B-B14F-4D97-AF65-F5344CB8AC3E}">
        <p14:creationId xmlns:p14="http://schemas.microsoft.com/office/powerpoint/2010/main" val="3897625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0261BC-4AED-7F26-7EBB-14FCBE44891B}"/>
              </a:ext>
            </a:extLst>
          </p:cNvPr>
          <p:cNvSpPr>
            <a:spLocks noGrp="1"/>
          </p:cNvSpPr>
          <p:nvPr>
            <p:ph type="title" idx="4294967295"/>
          </p:nvPr>
        </p:nvSpPr>
        <p:spPr>
          <a:xfrm>
            <a:off x="0" y="-554038"/>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09CE3911-297E-70F0-1656-B30F718344F0}"/>
              </a:ext>
            </a:extLst>
          </p:cNvPr>
          <p:cNvSpPr>
            <a:spLocks noGrp="1"/>
          </p:cNvSpPr>
          <p:nvPr>
            <p:ph idx="4294967295"/>
          </p:nvPr>
        </p:nvSpPr>
        <p:spPr>
          <a:xfrm>
            <a:off x="0" y="895350"/>
            <a:ext cx="10058400" cy="540226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project work aims at designing a student attendance system which could effectively manage attendance of students of the department of Computer Science and Engineering at </a:t>
            </a:r>
            <a:r>
              <a:rPr lang="en-US" sz="1800" dirty="0" err="1">
                <a:latin typeface="Times New Roman" panose="02020603050405020304" pitchFamily="18" charset="0"/>
                <a:cs typeface="Times New Roman" panose="02020603050405020304" pitchFamily="18" charset="0"/>
              </a:rPr>
              <a:t>Jatiya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Kabi</a:t>
            </a:r>
            <a:r>
              <a:rPr lang="en-US" sz="1800" dirty="0">
                <a:latin typeface="Times New Roman" panose="02020603050405020304" pitchFamily="18" charset="0"/>
                <a:cs typeface="Times New Roman" panose="02020603050405020304" pitchFamily="18" charset="0"/>
              </a:rPr>
              <a:t> Kazi Nazrul Islam University. In this project work, attendance is marked after student’s biometric identification.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For student identification, a fingerprint recognition based identification system is used. Fingerprint features are considered to be the best and fastest method for biometric identification. These features are more secure to use and unique for every person that don’t change in one's lifetime.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Fingerprint recognition is a mature field today, but still identifying individual from a set of enrolled fingerprints is a time taking process. It was very necessary to improve the fingerprint identification system for implementation on large databases, e.g. of an institute or a country.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this project, the minutiae algorithm is used to develop the identification system which is faster in implementation than any other available today in the market.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31861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1AFEED-57FD-D032-1003-FB5DD251D022}"/>
              </a:ext>
            </a:extLst>
          </p:cNvPr>
          <p:cNvSpPr>
            <a:spLocks noGrp="1"/>
          </p:cNvSpPr>
          <p:nvPr>
            <p:ph type="title" idx="4294967295"/>
          </p:nvPr>
        </p:nvSpPr>
        <p:spPr>
          <a:xfrm>
            <a:off x="0" y="-585788"/>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48BEB6C4-3D65-96CF-9E94-0F9813AB391A}"/>
              </a:ext>
            </a:extLst>
          </p:cNvPr>
          <p:cNvSpPr>
            <a:spLocks noGrp="1"/>
          </p:cNvSpPr>
          <p:nvPr>
            <p:ph idx="4294967295"/>
          </p:nvPr>
        </p:nvSpPr>
        <p:spPr>
          <a:xfrm>
            <a:off x="585788" y="1057275"/>
            <a:ext cx="11606212" cy="524986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present is the revolutionary time of computer technology. Most of the works depends on computer application. The traditional student attendance includes all the hassles of roll calling and very time consume of the students as well as teachers for conducting the classes in the department.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process is very boring and very time-consume of the students as well as teachers. So, a new approach will be needed to handle this process. This motivates us to design a reliable system for student attendance.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Biometric Identification Systems are widely used for unique identification of humans, like students, mainly for verification and identification. Also, the use of biometric features in student attendance management system is a secure approach.</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 biometric system can be either an 'identification' system or a 'verification' (authentication) system. Several biometric features are used for user verification. These are DNA Matching (Chemical Biometric), Ear(Visual Biometric), Eyes (Iris Recognition and Retina Recognition),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3488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470951-D005-C5E9-D3FE-04660887F96F}"/>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A127E457-B2E4-6A45-CC88-F3AB42C18C38}"/>
              </a:ext>
            </a:extLst>
          </p:cNvPr>
          <p:cNvSpPr>
            <a:spLocks noGrp="1"/>
          </p:cNvSpPr>
          <p:nvPr>
            <p:ph idx="4294967295"/>
          </p:nvPr>
        </p:nvSpPr>
        <p:spPr>
          <a:xfrm>
            <a:off x="0" y="1103313"/>
            <a:ext cx="10058400" cy="502761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An automated system eliminates the need for paper tracking and instead makes use of barcode badges, electronic tags, touch screens, magnetic stripe cards or even biometrics (fingerprints, retinal scans and facial features).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makes life easier for both the employee and the business as work hours are logged automatically when the employee enters and leaves the office. This eliminates the possibility of timesheets getting lost or manipulated.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also saves a lot of time for the payroll department since automated systems usually have integrated reporting functionalities which take care of most of the pay processing.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project work, fingerprint-based attendance system has been introduced for automatically monitoring and calculating the student attendances in a class.</a:t>
            </a:r>
          </a:p>
        </p:txBody>
      </p:sp>
    </p:spTree>
    <p:extLst>
      <p:ext uri="{BB962C8B-B14F-4D97-AF65-F5344CB8AC3E}">
        <p14:creationId xmlns:p14="http://schemas.microsoft.com/office/powerpoint/2010/main" val="991220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B4D274-F553-49C9-E96C-9031F5FBCB71}"/>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0BEB0E12-E452-E69E-027C-9F3C8F0355C8}"/>
              </a:ext>
            </a:extLst>
          </p:cNvPr>
          <p:cNvSpPr>
            <a:spLocks noGrp="1"/>
          </p:cNvSpPr>
          <p:nvPr>
            <p:ph idx="4294967295"/>
          </p:nvPr>
        </p:nvSpPr>
        <p:spPr>
          <a:xfrm>
            <a:off x="1576388" y="1149350"/>
            <a:ext cx="10615612" cy="5043488"/>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Privacy Concerns</a:t>
            </a:r>
            <a:r>
              <a:rPr lang="en-US" sz="1800" dirty="0">
                <a:latin typeface="Times New Roman" panose="02020603050405020304" pitchFamily="18" charset="0"/>
                <a:cs typeface="Times New Roman" panose="02020603050405020304" pitchFamily="18" charset="0"/>
              </a:rPr>
              <a:t>: Fingerprint data is sensitive personal information. If not managed securely, it could be vulnerable to misuse or unauthorized access, raising concerns about data privacy and security.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False Rejections/Acceptances</a:t>
            </a:r>
            <a:r>
              <a:rPr lang="en-US" sz="1800" dirty="0">
                <a:latin typeface="Times New Roman" panose="02020603050405020304" pitchFamily="18" charset="0"/>
                <a:cs typeface="Times New Roman" panose="02020603050405020304" pitchFamily="18" charset="0"/>
              </a:rPr>
              <a:t>: Fingerprint readers can sometimes produce false rejections (where a valid fingerprint is not recognized) or false acceptances (where an invalid fingerprint is accepted). This can lead to issues with accurately tracking attendance.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Cost</a:t>
            </a:r>
            <a:r>
              <a:rPr lang="en-US" sz="1800" dirty="0">
                <a:latin typeface="Times New Roman" panose="02020603050405020304" pitchFamily="18" charset="0"/>
                <a:cs typeface="Times New Roman" panose="02020603050405020304" pitchFamily="18" charset="0"/>
              </a:rPr>
              <a:t>: High-quality fingerprint readers can be expensive to purchase and maintain. For institutions with limited budgets, the cost can be a significant barrier.</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Hygiene Issues</a:t>
            </a:r>
            <a:r>
              <a:rPr lang="en-US" sz="1800" dirty="0">
                <a:latin typeface="Times New Roman" panose="02020603050405020304" pitchFamily="18" charset="0"/>
                <a:cs typeface="Times New Roman" panose="02020603050405020304" pitchFamily="18" charset="0"/>
              </a:rPr>
              <a:t>: Fingerprint readers are physical devices that can accumulate germs, particularly in high-traffic environments like schools. Regular cleaning and maintenance are necessary to address hygiene concerns.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5913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9DDA42-E8F6-5124-2BCE-04A3588C8BB0}"/>
              </a:ext>
            </a:extLst>
          </p:cNvPr>
          <p:cNvSpPr>
            <a:spLocks noGrp="1"/>
          </p:cNvSpPr>
          <p:nvPr>
            <p:ph type="title" idx="4294967295"/>
          </p:nvPr>
        </p:nvSpPr>
        <p:spPr>
          <a:xfrm>
            <a:off x="0" y="-460375"/>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xmlns="" id="{B17B7129-20D6-5EC9-CD5F-3EB317498D09}"/>
              </a:ext>
            </a:extLst>
          </p:cNvPr>
          <p:cNvSpPr>
            <a:spLocks noGrp="1"/>
          </p:cNvSpPr>
          <p:nvPr>
            <p:ph idx="4294967295"/>
          </p:nvPr>
        </p:nvSpPr>
        <p:spPr>
          <a:xfrm>
            <a:off x="0" y="1160463"/>
            <a:ext cx="10287000" cy="4991100"/>
          </a:xfrm>
        </p:spPr>
        <p:txBody>
          <a:bodyPr>
            <a:normAutofit fontScale="925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project IOT Biometric Project, we learn to build Student’s Attendance Monitoring System Using Fingerprint Module, Node MCU ESP8266 12E, </a:t>
            </a:r>
            <a:r>
              <a:rPr lang="en-US" sz="1800" dirty="0" err="1">
                <a:latin typeface="Times New Roman" panose="02020603050405020304" pitchFamily="18" charset="0"/>
                <a:cs typeface="Times New Roman" panose="02020603050405020304" pitchFamily="18" charset="0"/>
              </a:rPr>
              <a:t>Oled</a:t>
            </a:r>
            <a:r>
              <a:rPr lang="en-US" sz="1800" dirty="0">
                <a:latin typeface="Times New Roman" panose="02020603050405020304" pitchFamily="18" charset="0"/>
                <a:cs typeface="Times New Roman" panose="02020603050405020304" pitchFamily="18" charset="0"/>
              </a:rPr>
              <a:t> display &amp; R305 Fingerprint Sensor. The ESP8266 Wi-Fi Module will collect the fingerprint data from the multiple users and sends it over the internet to a website.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enrolment of fingerprints is done on the server using R305 or R307 or any other compatible fingerprint sensor and verification is done on the client with the transmission of fingerprint templates over the network.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website that is coded in PHP has a data base and records of attendance .By logging into the website, can collect all the attendance records of each user including personal details as well as incoming &amp;outgoing timing.</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project has a wide application in school, college, business organization, offices where marking of attendance is required accurately with time. Thus, by using fingerprint sensor, the system will become more secure for the users. </a:t>
            </a:r>
          </a:p>
        </p:txBody>
      </p:sp>
    </p:spTree>
    <p:extLst>
      <p:ext uri="{BB962C8B-B14F-4D97-AF65-F5344CB8AC3E}">
        <p14:creationId xmlns:p14="http://schemas.microsoft.com/office/powerpoint/2010/main" val="7167087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0540B0-8147-723C-3E94-793B5B060EEB}"/>
              </a:ext>
            </a:extLst>
          </p:cNvPr>
          <p:cNvSpPr>
            <a:spLocks noGrp="1"/>
          </p:cNvSpPr>
          <p:nvPr>
            <p:ph type="title" idx="4294967295"/>
          </p:nvPr>
        </p:nvSpPr>
        <p:spPr>
          <a:xfrm>
            <a:off x="0" y="-554038"/>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xmlns="" id="{352DCAE8-FFDD-89F0-82B4-E34FB177C395}"/>
              </a:ext>
            </a:extLst>
          </p:cNvPr>
          <p:cNvSpPr>
            <a:spLocks noGrp="1"/>
          </p:cNvSpPr>
          <p:nvPr>
            <p:ph idx="4294967295"/>
          </p:nvPr>
        </p:nvSpPr>
        <p:spPr>
          <a:xfrm>
            <a:off x="0" y="1057275"/>
            <a:ext cx="10331450" cy="4989513"/>
          </a:xfrm>
        </p:spPr>
        <p:txBody>
          <a:bodyPr>
            <a:normAutofit/>
          </a:bodyPr>
          <a:lstStyle/>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Accuracy</a:t>
            </a:r>
            <a:r>
              <a:rPr lang="en-US" sz="1800" dirty="0">
                <a:latin typeface="Times New Roman" panose="02020603050405020304" pitchFamily="18" charset="0"/>
                <a:cs typeface="Times New Roman" panose="02020603050405020304" pitchFamily="18" charset="0"/>
              </a:rPr>
              <a:t>: Fingerprint readers provide a high level of accuracy in identifying individuals, reducing the likelihood of fraudulent attendance reporting compared to manual systems.</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Efficiency</a:t>
            </a:r>
            <a:r>
              <a:rPr lang="en-US" sz="1800" dirty="0">
                <a:latin typeface="Times New Roman" panose="02020603050405020304" pitchFamily="18" charset="0"/>
                <a:cs typeface="Times New Roman" panose="02020603050405020304" pitchFamily="18" charset="0"/>
              </a:rPr>
              <a:t>: The process of recording attendance is streamlined, reducing the time and effort required to take roll calls or manually record attendance. This can lead to more efficient classroom management.</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Automatic Record Keeping</a:t>
            </a:r>
            <a:r>
              <a:rPr lang="en-US" sz="1800" dirty="0">
                <a:latin typeface="Times New Roman" panose="02020603050405020304" pitchFamily="18" charset="0"/>
                <a:cs typeface="Times New Roman" panose="02020603050405020304" pitchFamily="18" charset="0"/>
              </a:rPr>
              <a:t>: Attendance data is automatically recorded and stored digitally, minimizing the risk of human error and making it easier to track and retrieve historical attendance records.</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Prevention of Proxy Attendance</a:t>
            </a:r>
            <a:r>
              <a:rPr lang="en-US" sz="1800" dirty="0">
                <a:latin typeface="Times New Roman" panose="02020603050405020304" pitchFamily="18" charset="0"/>
                <a:cs typeface="Times New Roman" panose="02020603050405020304" pitchFamily="18" charset="0"/>
              </a:rPr>
              <a:t>: Fingerprint systems ensure that the person present is indeed the student whose attendance is being recorded, preventing the common issue of students marking attendance for their peers.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8461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554AF6-23D9-B34A-9DE3-486BAFD2C9BC}"/>
              </a:ext>
            </a:extLst>
          </p:cNvPr>
          <p:cNvSpPr>
            <a:spLocks noGrp="1"/>
          </p:cNvSpPr>
          <p:nvPr>
            <p:ph type="title" idx="4294967295"/>
          </p:nvPr>
        </p:nvSpPr>
        <p:spPr>
          <a:xfrm>
            <a:off x="0" y="-554038"/>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58BEC55D-6B67-A592-548A-25E17CB1E2EA}"/>
              </a:ext>
            </a:extLst>
          </p:cNvPr>
          <p:cNvSpPr>
            <a:spLocks noGrp="1"/>
          </p:cNvSpPr>
          <p:nvPr>
            <p:ph idx="4294967295"/>
          </p:nvPr>
        </p:nvSpPr>
        <p:spPr>
          <a:xfrm>
            <a:off x="0" y="1077913"/>
            <a:ext cx="10058400" cy="521970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Fingerprint of a person is scanned and attendance is instantly updated in an android </a:t>
            </a:r>
            <a:r>
              <a:rPr lang="en-US" sz="1800" dirty="0" err="1">
                <a:latin typeface="Times New Roman" panose="02020603050405020304" pitchFamily="18" charset="0"/>
                <a:cs typeface="Times New Roman" panose="02020603050405020304" pitchFamily="18" charset="0"/>
              </a:rPr>
              <a:t>application.The</a:t>
            </a:r>
            <a:r>
              <a:rPr lang="en-US" sz="1800" dirty="0">
                <a:latin typeface="Times New Roman" panose="02020603050405020304" pitchFamily="18" charset="0"/>
                <a:cs typeface="Times New Roman" panose="02020603050405020304" pitchFamily="18" charset="0"/>
              </a:rPr>
              <a:t> system </a:t>
            </a:r>
            <a:r>
              <a:rPr lang="en-US" sz="1800" dirty="0" err="1">
                <a:latin typeface="Times New Roman" panose="02020603050405020304" pitchFamily="18" charset="0"/>
                <a:cs typeface="Times New Roman" panose="02020603050405020304" pitchFamily="18" charset="0"/>
              </a:rPr>
              <a:t>automtically</a:t>
            </a:r>
            <a:r>
              <a:rPr lang="en-US" sz="1800" dirty="0">
                <a:latin typeface="Times New Roman" panose="02020603050405020304" pitchFamily="18" charset="0"/>
                <a:cs typeface="Times New Roman" panose="02020603050405020304" pitchFamily="18" charset="0"/>
              </a:rPr>
              <a:t> finds the absentees and unform their parent’s by sending alert messages.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is also a provision for class rating by the student’s for each </a:t>
            </a:r>
            <a:r>
              <a:rPr lang="en-US" sz="1800" dirty="0" err="1">
                <a:latin typeface="Times New Roman" panose="02020603050405020304" pitchFamily="18" charset="0"/>
                <a:cs typeface="Times New Roman" panose="02020603050405020304" pitchFamily="18" charset="0"/>
              </a:rPr>
              <a:t>hour.Attendance</a:t>
            </a:r>
            <a:r>
              <a:rPr lang="en-US" sz="1800" dirty="0">
                <a:latin typeface="Times New Roman" panose="02020603050405020304" pitchFamily="18" charset="0"/>
                <a:cs typeface="Times New Roman" panose="02020603050405020304" pitchFamily="18" charset="0"/>
              </a:rPr>
              <a:t> along with average class rating can be viewed by </a:t>
            </a:r>
            <a:r>
              <a:rPr lang="en-US" sz="1800" dirty="0" err="1">
                <a:latin typeface="Times New Roman" panose="02020603050405020304" pitchFamily="18" charset="0"/>
                <a:cs typeface="Times New Roman" panose="02020603050405020304" pitchFamily="18" charset="0"/>
              </a:rPr>
              <a:t>authorised</a:t>
            </a:r>
            <a:r>
              <a:rPr lang="en-US" sz="1800" dirty="0">
                <a:latin typeface="Times New Roman" panose="02020603050405020304" pitchFamily="18" charset="0"/>
                <a:cs typeface="Times New Roman" panose="02020603050405020304" pitchFamily="18" charset="0"/>
              </a:rPr>
              <a:t> person through an android application. The system is a effective method for monitoring the attendance system.</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Sending alert messages to the </a:t>
            </a:r>
            <a:r>
              <a:rPr lang="en-US" sz="1800" dirty="0" err="1">
                <a:latin typeface="Times New Roman" panose="02020603050405020304" pitchFamily="18" charset="0"/>
                <a:cs typeface="Times New Roman" panose="02020603050405020304" pitchFamily="18" charset="0"/>
              </a:rPr>
              <a:t>absentess</a:t>
            </a:r>
            <a:r>
              <a:rPr lang="en-US" sz="1800" dirty="0">
                <a:latin typeface="Times New Roman" panose="02020603050405020304" pitchFamily="18" charset="0"/>
                <a:cs typeface="Times New Roman" panose="02020603050405020304" pitchFamily="18" charset="0"/>
              </a:rPr>
              <a:t> mobile is also </a:t>
            </a:r>
            <a:r>
              <a:rPr lang="en-US" sz="1800" dirty="0" err="1">
                <a:latin typeface="Times New Roman" panose="02020603050405020304" pitchFamily="18" charset="0"/>
                <a:cs typeface="Times New Roman" panose="02020603050405020304" pitchFamily="18" charset="0"/>
              </a:rPr>
              <a:t>possible.Using</a:t>
            </a:r>
            <a:r>
              <a:rPr lang="en-US" sz="1800" dirty="0">
                <a:latin typeface="Times New Roman" panose="02020603050405020304" pitchFamily="18" charset="0"/>
                <a:cs typeface="Times New Roman" panose="02020603050405020304" pitchFamily="18" charset="0"/>
              </a:rPr>
              <a:t> this system paper work for attendance marking can be reduced. Attendance proxy can be </a:t>
            </a:r>
            <a:r>
              <a:rPr lang="en-US" sz="1800" dirty="0" err="1">
                <a:latin typeface="Times New Roman" panose="02020603050405020304" pitchFamily="18" charset="0"/>
                <a:cs typeface="Times New Roman" panose="02020603050405020304" pitchFamily="18" charset="0"/>
              </a:rPr>
              <a:t>reduced.The</a:t>
            </a:r>
            <a:r>
              <a:rPr lang="en-US" sz="1800" dirty="0">
                <a:latin typeface="Times New Roman" panose="02020603050405020304" pitchFamily="18" charset="0"/>
                <a:cs typeface="Times New Roman" panose="02020603050405020304" pitchFamily="18" charset="0"/>
              </a:rPr>
              <a:t> above framework is a better and reliable solution from every perceptive time and security.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Many organizations are trying to identify accurate, safe and </a:t>
            </a:r>
            <a:r>
              <a:rPr lang="en-US" sz="1800" dirty="0" err="1">
                <a:latin typeface="Times New Roman" panose="02020603050405020304" pitchFamily="18" charset="0"/>
                <a:cs typeface="Times New Roman" panose="02020603050405020304" pitchFamily="18" charset="0"/>
              </a:rPr>
              <a:t>relilable</a:t>
            </a:r>
            <a:r>
              <a:rPr lang="en-US" sz="1800" dirty="0">
                <a:latin typeface="Times New Roman" panose="02020603050405020304" pitchFamily="18" charset="0"/>
                <a:cs typeface="Times New Roman" panose="02020603050405020304" pitchFamily="18" charset="0"/>
              </a:rPr>
              <a:t> techniques to protect access rights to their existing services or </a:t>
            </a:r>
            <a:r>
              <a:rPr lang="en-US" sz="1800" dirty="0" err="1">
                <a:latin typeface="Times New Roman" panose="02020603050405020304" pitchFamily="18" charset="0"/>
                <a:cs typeface="Times New Roman" panose="02020603050405020304" pitchFamily="18" charset="0"/>
              </a:rPr>
              <a:t>operation.Fingerprint</a:t>
            </a:r>
            <a:r>
              <a:rPr lang="en-US" sz="1800" dirty="0">
                <a:latin typeface="Times New Roman" panose="02020603050405020304" pitchFamily="18" charset="0"/>
                <a:cs typeface="Times New Roman" panose="02020603050405020304" pitchFamily="18" charset="0"/>
              </a:rPr>
              <a:t> is one answer to these </a:t>
            </a:r>
            <a:r>
              <a:rPr lang="en-US" sz="1800" dirty="0" err="1">
                <a:latin typeface="Times New Roman" panose="02020603050405020304" pitchFamily="18" charset="0"/>
                <a:cs typeface="Times New Roman" panose="02020603050405020304" pitchFamily="18" charset="0"/>
              </a:rPr>
              <a:t>concerns.Fngerprint</a:t>
            </a:r>
            <a:r>
              <a:rPr lang="en-US" sz="1800" dirty="0">
                <a:latin typeface="Times New Roman" panose="02020603050405020304" pitchFamily="18" charset="0"/>
                <a:cs typeface="Times New Roman" panose="02020603050405020304" pitchFamily="18" charset="0"/>
              </a:rPr>
              <a:t> offers a secure method of access to sensitive services . </a:t>
            </a:r>
          </a:p>
        </p:txBody>
      </p:sp>
    </p:spTree>
    <p:extLst>
      <p:ext uri="{BB962C8B-B14F-4D97-AF65-F5344CB8AC3E}">
        <p14:creationId xmlns:p14="http://schemas.microsoft.com/office/powerpoint/2010/main" val="32331219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114A728-F5A3-94FB-FED0-45175829EABF}"/>
              </a:ext>
            </a:extLst>
          </p:cNvPr>
          <p:cNvSpPr>
            <a:spLocks noGrp="1"/>
          </p:cNvSpPr>
          <p:nvPr>
            <p:ph idx="4294967295"/>
          </p:nvPr>
        </p:nvSpPr>
        <p:spPr>
          <a:xfrm>
            <a:off x="0" y="547688"/>
            <a:ext cx="9275763" cy="44291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 have developed an identification system which is faster in implementation than any other available today in the market.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Although we are using this fingerprint </a:t>
            </a:r>
            <a:r>
              <a:rPr lang="en-US" sz="1800" dirty="0" err="1">
                <a:latin typeface="Times New Roman" panose="02020603050405020304" pitchFamily="18" charset="0"/>
                <a:cs typeface="Times New Roman" panose="02020603050405020304" pitchFamily="18" charset="0"/>
              </a:rPr>
              <a:t>idemtification</a:t>
            </a:r>
            <a:r>
              <a:rPr lang="en-US" sz="1800" dirty="0">
                <a:latin typeface="Times New Roman" panose="02020603050405020304" pitchFamily="18" charset="0"/>
                <a:cs typeface="Times New Roman" panose="02020603050405020304" pitchFamily="18" charset="0"/>
              </a:rPr>
              <a:t> system for employee identification purpose in our </a:t>
            </a:r>
            <a:r>
              <a:rPr lang="en-US" sz="1800" dirty="0" err="1">
                <a:latin typeface="Times New Roman" panose="02020603050405020304" pitchFamily="18" charset="0"/>
                <a:cs typeface="Times New Roman" panose="02020603050405020304" pitchFamily="18" charset="0"/>
              </a:rPr>
              <a:t>project,the</a:t>
            </a:r>
            <a:r>
              <a:rPr lang="en-US" sz="1800" dirty="0">
                <a:latin typeface="Times New Roman" panose="02020603050405020304" pitchFamily="18" charset="0"/>
                <a:cs typeface="Times New Roman" panose="02020603050405020304" pitchFamily="18" charset="0"/>
              </a:rPr>
              <a:t> matching results are so good that it could perform very well on large database</a:t>
            </a:r>
            <a:r>
              <a:rPr lang="en-US" dirty="0"/>
              <a:t>.</a:t>
            </a:r>
            <a:endParaRPr lang="en-IN" dirty="0"/>
          </a:p>
        </p:txBody>
      </p:sp>
    </p:spTree>
    <p:extLst>
      <p:ext uri="{BB962C8B-B14F-4D97-AF65-F5344CB8AC3E}">
        <p14:creationId xmlns:p14="http://schemas.microsoft.com/office/powerpoint/2010/main" val="886919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06FA880-0385-472C-10DC-63E97C2F1450}"/>
              </a:ext>
            </a:extLst>
          </p:cNvPr>
          <p:cNvSpPr>
            <a:spLocks noGrp="1"/>
          </p:cNvSpPr>
          <p:nvPr>
            <p:ph type="title" idx="4294967295"/>
          </p:nvPr>
        </p:nvSpPr>
        <p:spPr>
          <a:xfrm>
            <a:off x="0" y="-460375"/>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xmlns="" id="{D99DD4BF-9184-38AE-6BF1-195F8BC7BE00}"/>
              </a:ext>
            </a:extLst>
          </p:cNvPr>
          <p:cNvSpPr>
            <a:spLocks noGrp="1"/>
          </p:cNvSpPr>
          <p:nvPr>
            <p:ph idx="4294967295"/>
          </p:nvPr>
        </p:nvSpPr>
        <p:spPr>
          <a:xfrm>
            <a:off x="0" y="1417638"/>
            <a:ext cx="10058400" cy="4022725"/>
          </a:xfrm>
        </p:spPr>
        <p:txBody>
          <a:bodyPr>
            <a:normAutofit/>
          </a:bodyPr>
          <a:lstStyle/>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Fingerprint Capture Module</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Fingerprint Processing Module</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Fingerprint Matching Module</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Database Management Module</a:t>
            </a:r>
          </a:p>
        </p:txBody>
      </p:sp>
    </p:spTree>
    <p:extLst>
      <p:ext uri="{BB962C8B-B14F-4D97-AF65-F5344CB8AC3E}">
        <p14:creationId xmlns:p14="http://schemas.microsoft.com/office/powerpoint/2010/main" val="761860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2B59BFD-BA9F-E10F-34C4-D03B86568F00}"/>
              </a:ext>
            </a:extLst>
          </p:cNvPr>
          <p:cNvSpPr>
            <a:spLocks noGrp="1"/>
          </p:cNvSpPr>
          <p:nvPr>
            <p:ph type="title" idx="4294967295"/>
          </p:nvPr>
        </p:nvSpPr>
        <p:spPr>
          <a:xfrm>
            <a:off x="0" y="82550"/>
            <a:ext cx="10058400" cy="1449388"/>
          </a:xfrm>
        </p:spPr>
        <p:txBody>
          <a:bodyPr/>
          <a:lstStyle/>
          <a:p>
            <a:r>
              <a:rPr lang="en-IN" sz="3300" b="1" dirty="0">
                <a:latin typeface="Times New Roman" panose="02020603050405020304" pitchFamily="18" charset="0"/>
                <a:cs typeface="Times New Roman" panose="02020603050405020304" pitchFamily="18" charset="0"/>
              </a:rPr>
              <a:t>Fingerprint Capture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9B08802A-0316-37D6-9443-32DEE38499C8}"/>
              </a:ext>
            </a:extLst>
          </p:cNvPr>
          <p:cNvSpPr>
            <a:spLocks noGrp="1"/>
          </p:cNvSpPr>
          <p:nvPr>
            <p:ph idx="4294967295"/>
          </p:nvPr>
        </p:nvSpPr>
        <p:spPr>
          <a:xfrm>
            <a:off x="0" y="806450"/>
            <a:ext cx="8513763" cy="3952875"/>
          </a:xfrm>
        </p:spPr>
        <p:txBody>
          <a:bodyPr/>
          <a:lstStyle/>
          <a:p>
            <a:endParaRPr lang="en-US" b="1" dirty="0"/>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This is the hardware component that captures and digitizes fingerprint data. It includes fingerprint scanners or readers.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r>
              <a:rPr lang="en-US" sz="1800" dirty="0">
                <a:latin typeface="Times New Roman" panose="02020603050405020304" pitchFamily="18" charset="0"/>
                <a:cs typeface="Times New Roman" panose="02020603050405020304" pitchFamily="18" charset="0"/>
              </a:rPr>
              <a:t>: High-resolution sensors, ability to work in various lighting and environmental conditions, and support for different types of fingerprint patterns (e.g., dry, wet, or oily skin).</a:t>
            </a:r>
          </a:p>
          <a:p>
            <a:endParaRPr lang="en-IN" dirty="0"/>
          </a:p>
        </p:txBody>
      </p:sp>
    </p:spTree>
    <p:extLst>
      <p:ext uri="{BB962C8B-B14F-4D97-AF65-F5344CB8AC3E}">
        <p14:creationId xmlns:p14="http://schemas.microsoft.com/office/powerpoint/2010/main" val="2223228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2B7F318-BB26-DEAE-39AE-EDC715704A97}"/>
              </a:ext>
            </a:extLst>
          </p:cNvPr>
          <p:cNvSpPr>
            <a:spLocks noGrp="1"/>
          </p:cNvSpPr>
          <p:nvPr>
            <p:ph type="title" idx="4294967295"/>
          </p:nvPr>
        </p:nvSpPr>
        <p:spPr>
          <a:xfrm>
            <a:off x="0" y="-460375"/>
            <a:ext cx="10058400" cy="1449388"/>
          </a:xfrm>
        </p:spPr>
        <p:txBody>
          <a:bodyPr>
            <a:normAutofit/>
          </a:bodyPr>
          <a:lstStyle/>
          <a:p>
            <a:pPr>
              <a:lnSpc>
                <a:spcPct val="150000"/>
              </a:lnSpc>
            </a:pPr>
            <a:r>
              <a:rPr lang="en-IN" sz="3300" b="1" dirty="0">
                <a:latin typeface="Times New Roman" panose="02020603050405020304" pitchFamily="18" charset="0"/>
                <a:cs typeface="Times New Roman" panose="02020603050405020304" pitchFamily="18" charset="0"/>
              </a:rPr>
              <a:t>Fingerprint Processing Module</a:t>
            </a:r>
          </a:p>
        </p:txBody>
      </p:sp>
      <p:sp>
        <p:nvSpPr>
          <p:cNvPr id="3" name="Content Placeholder 2">
            <a:extLst>
              <a:ext uri="{FF2B5EF4-FFF2-40B4-BE49-F238E27FC236}">
                <a16:creationId xmlns:a16="http://schemas.microsoft.com/office/drawing/2014/main" xmlns="" id="{88246CCA-05F6-453F-37FD-7298154D94B0}"/>
              </a:ext>
            </a:extLst>
          </p:cNvPr>
          <p:cNvSpPr>
            <a:spLocks noGrp="1"/>
          </p:cNvSpPr>
          <p:nvPr>
            <p:ph idx="4294967295"/>
          </p:nvPr>
        </p:nvSpPr>
        <p:spPr>
          <a:xfrm>
            <a:off x="0" y="785813"/>
            <a:ext cx="8404225" cy="4232275"/>
          </a:xfrm>
        </p:spPr>
        <p:txBody>
          <a:bodyPr/>
          <a:lstStyle/>
          <a:p>
            <a:pPr algn="just">
              <a:lnSpc>
                <a:spcPct val="150000"/>
              </a:lnSpc>
            </a:pPr>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Processes the captured fingerprint data to create a digital template. This involves extracting unique features from the fingerprint and converting them into a format suitable for comparison.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r>
              <a:rPr lang="en-US" sz="1800" dirty="0">
                <a:latin typeface="Times New Roman" panose="02020603050405020304" pitchFamily="18" charset="0"/>
                <a:cs typeface="Times New Roman" panose="02020603050405020304" pitchFamily="18" charset="0"/>
              </a:rPr>
              <a:t>: Algorithms for feature extraction, template generation, and quality control to ensure accurate and reliable templates.</a:t>
            </a:r>
          </a:p>
          <a:p>
            <a:endParaRPr lang="en-IN" dirty="0"/>
          </a:p>
        </p:txBody>
      </p:sp>
    </p:spTree>
    <p:extLst>
      <p:ext uri="{BB962C8B-B14F-4D97-AF65-F5344CB8AC3E}">
        <p14:creationId xmlns:p14="http://schemas.microsoft.com/office/powerpoint/2010/main" val="30645197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1FEAC5-0B05-1B5B-5D05-4F8C06F125BE}"/>
              </a:ext>
            </a:extLst>
          </p:cNvPr>
          <p:cNvSpPr>
            <a:spLocks noGrp="1"/>
          </p:cNvSpPr>
          <p:nvPr>
            <p:ph type="title" idx="4294967295"/>
          </p:nvPr>
        </p:nvSpPr>
        <p:spPr>
          <a:xfrm>
            <a:off x="0" y="90488"/>
            <a:ext cx="10058400" cy="1449387"/>
          </a:xfrm>
        </p:spPr>
        <p:txBody>
          <a:bodyPr/>
          <a:lstStyle/>
          <a:p>
            <a:r>
              <a:rPr lang="en-IN" sz="3300" b="1" dirty="0">
                <a:latin typeface="Times New Roman" panose="02020603050405020304" pitchFamily="18" charset="0"/>
                <a:cs typeface="Times New Roman" panose="02020603050405020304" pitchFamily="18" charset="0"/>
              </a:rPr>
              <a:t>Fingerprint Matching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4650CC48-9FDC-8622-5E4A-CBE152FEC3CB}"/>
              </a:ext>
            </a:extLst>
          </p:cNvPr>
          <p:cNvSpPr>
            <a:spLocks noGrp="1"/>
          </p:cNvSpPr>
          <p:nvPr>
            <p:ph idx="4294967295"/>
          </p:nvPr>
        </p:nvSpPr>
        <p:spPr>
          <a:xfrm>
            <a:off x="0" y="890588"/>
            <a:ext cx="7904163" cy="4387850"/>
          </a:xfrm>
        </p:spPr>
        <p:txBody>
          <a:bodyPr/>
          <a:lstStyle/>
          <a:p>
            <a:pPr marL="0" indent="0">
              <a:buNone/>
            </a:pPr>
            <a:endParaRPr lang="en-US" b="1"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Compares the processed fingerprint templates against a database of enrolled fingerprints to verify identity.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r>
              <a:rPr lang="en-US" sz="1800" dirty="0">
                <a:latin typeface="Times New Roman" panose="02020603050405020304" pitchFamily="18" charset="0"/>
                <a:cs typeface="Times New Roman" panose="02020603050405020304" pitchFamily="18" charset="0"/>
              </a:rPr>
              <a:t>: Matching algorithms, threshold settings for acceptance/rejection, and handling false matches or rejections.</a:t>
            </a:r>
          </a:p>
          <a:p>
            <a:endParaRPr lang="en-IN" dirty="0"/>
          </a:p>
        </p:txBody>
      </p:sp>
    </p:spTree>
    <p:extLst>
      <p:ext uri="{BB962C8B-B14F-4D97-AF65-F5344CB8AC3E}">
        <p14:creationId xmlns:p14="http://schemas.microsoft.com/office/powerpoint/2010/main" val="348795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B738ED-6A2E-1F55-2F8C-1142F6544D79}"/>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Database Management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8AF3F78F-5CEE-88EB-94AD-EDA95BB75893}"/>
              </a:ext>
            </a:extLst>
          </p:cNvPr>
          <p:cNvSpPr>
            <a:spLocks noGrp="1"/>
          </p:cNvSpPr>
          <p:nvPr>
            <p:ph idx="4294967295"/>
          </p:nvPr>
        </p:nvSpPr>
        <p:spPr>
          <a:xfrm>
            <a:off x="0" y="984250"/>
            <a:ext cx="8320088" cy="4730750"/>
          </a:xfrm>
        </p:spPr>
        <p:txBody>
          <a:bodyPr/>
          <a:lstStyle/>
          <a:p>
            <a:endParaRPr lang="en-US" b="1"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Stores and manages fingerprint templates, attendance records, and user profiles.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r>
              <a:rPr lang="en-US" sz="1800" dirty="0">
                <a:latin typeface="Times New Roman" panose="02020603050405020304" pitchFamily="18" charset="0"/>
                <a:cs typeface="Times New Roman" panose="02020603050405020304" pitchFamily="18" charset="0"/>
              </a:rPr>
              <a:t>: Secure storage with encryption, efficient indexing and retrieval, and scalability to handle large volumes of data.</a:t>
            </a:r>
          </a:p>
          <a:p>
            <a:endParaRPr lang="en-IN" dirty="0"/>
          </a:p>
        </p:txBody>
      </p:sp>
    </p:spTree>
    <p:extLst>
      <p:ext uri="{BB962C8B-B14F-4D97-AF65-F5344CB8AC3E}">
        <p14:creationId xmlns:p14="http://schemas.microsoft.com/office/powerpoint/2010/main" val="1568097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4460D9-874B-B9D2-2BE2-4413DBC4BC4E}"/>
              </a:ext>
            </a:extLst>
          </p:cNvPr>
          <p:cNvSpPr>
            <a:spLocks noGrp="1"/>
          </p:cNvSpPr>
          <p:nvPr>
            <p:ph type="title" idx="4294967295"/>
          </p:nvPr>
        </p:nvSpPr>
        <p:spPr>
          <a:xfrm>
            <a:off x="0" y="-460375"/>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xmlns="" id="{4D527048-2C53-6A4C-1BA8-2C667346E177}"/>
              </a:ext>
            </a:extLst>
          </p:cNvPr>
          <p:cNvSpPr>
            <a:spLocks noGrp="1"/>
          </p:cNvSpPr>
          <p:nvPr>
            <p:ph idx="4294967295"/>
          </p:nvPr>
        </p:nvSpPr>
        <p:spPr>
          <a:xfrm>
            <a:off x="0" y="1171575"/>
            <a:ext cx="8224838" cy="4189413"/>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764999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BBC87A5-C700-0B16-9340-26A1FD439AAE}"/>
              </a:ext>
            </a:extLst>
          </p:cNvPr>
          <p:cNvSpPr>
            <a:spLocks noGrp="1"/>
          </p:cNvSpPr>
          <p:nvPr>
            <p:ph type="title" idx="4294967295"/>
          </p:nvPr>
        </p:nvSpPr>
        <p:spPr>
          <a:xfrm>
            <a:off x="0" y="-4603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xmlns="" id="{E8E357DC-90C8-8F46-AA40-CE7AFA9EA963}"/>
              </a:ext>
            </a:extLst>
          </p:cNvPr>
          <p:cNvSpPr>
            <a:spLocks noGrp="1"/>
          </p:cNvSpPr>
          <p:nvPr>
            <p:ph idx="4294967295"/>
          </p:nvPr>
        </p:nvSpPr>
        <p:spPr>
          <a:xfrm>
            <a:off x="0" y="1171575"/>
            <a:ext cx="9513888" cy="4637088"/>
          </a:xfrm>
        </p:spPr>
        <p:txBody>
          <a:bodyPr>
            <a:normAutofit lnSpcReduction="10000"/>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7764334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065899-E47A-FD72-A568-CBBB9929A241}"/>
              </a:ext>
            </a:extLst>
          </p:cNvPr>
          <p:cNvSpPr>
            <a:spLocks noGrp="1"/>
          </p:cNvSpPr>
          <p:nvPr>
            <p:ph type="title" idx="4294967295"/>
          </p:nvPr>
        </p:nvSpPr>
        <p:spPr>
          <a:xfrm>
            <a:off x="0" y="-460375"/>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xmlns="" id="{4EA6E75E-9C25-542C-10CF-C704C7584843}"/>
              </a:ext>
            </a:extLst>
          </p:cNvPr>
          <p:cNvSpPr>
            <a:spLocks noGrp="1"/>
          </p:cNvSpPr>
          <p:nvPr>
            <p:ph idx="4294967295"/>
          </p:nvPr>
        </p:nvSpPr>
        <p:spPr>
          <a:xfrm>
            <a:off x="0" y="1066800"/>
            <a:ext cx="10058400" cy="4659313"/>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7356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0D09BA-18AD-B38C-B5F5-4F1CA9B62599}"/>
              </a:ext>
            </a:extLst>
          </p:cNvPr>
          <p:cNvSpPr>
            <a:spLocks noGrp="1"/>
          </p:cNvSpPr>
          <p:nvPr>
            <p:ph type="title" idx="4294967295"/>
          </p:nvPr>
        </p:nvSpPr>
        <p:spPr>
          <a:xfrm>
            <a:off x="0" y="-460375"/>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xmlns="" id="{9473D2C3-44D3-444F-3394-6B2DDC073779}"/>
              </a:ext>
            </a:extLst>
          </p:cNvPr>
          <p:cNvSpPr>
            <a:spLocks noGrp="1"/>
          </p:cNvSpPr>
          <p:nvPr>
            <p:ph idx="4294967295"/>
          </p:nvPr>
        </p:nvSpPr>
        <p:spPr>
          <a:xfrm>
            <a:off x="0" y="1212850"/>
            <a:ext cx="10331450" cy="5032375"/>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6829375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398B7A-D0F1-3915-0D78-6EFECCDEAF27}"/>
              </a:ext>
            </a:extLst>
          </p:cNvPr>
          <p:cNvSpPr>
            <a:spLocks noGrp="1"/>
          </p:cNvSpPr>
          <p:nvPr>
            <p:ph type="title" idx="4294967295"/>
          </p:nvPr>
        </p:nvSpPr>
        <p:spPr>
          <a:xfrm>
            <a:off x="0" y="-26352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4965EB7A-8B8B-242A-7163-C5A54786E69D}"/>
              </a:ext>
            </a:extLst>
          </p:cNvPr>
          <p:cNvSpPr>
            <a:spLocks noGrp="1"/>
          </p:cNvSpPr>
          <p:nvPr>
            <p:ph idx="4294967295"/>
          </p:nvPr>
        </p:nvSpPr>
        <p:spPr>
          <a:xfrm>
            <a:off x="0" y="1417638"/>
            <a:ext cx="10058400" cy="4022725"/>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26663857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273632-0F29-D35B-714D-BD0F875F0D4D}"/>
              </a:ext>
            </a:extLst>
          </p:cNvPr>
          <p:cNvSpPr>
            <a:spLocks noGrp="1"/>
          </p:cNvSpPr>
          <p:nvPr>
            <p:ph type="title" idx="4294967295"/>
          </p:nvPr>
        </p:nvSpPr>
        <p:spPr>
          <a:xfrm>
            <a:off x="0" y="-460375"/>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F43CEDBE-1569-3351-9BB8-A86178803616}"/>
              </a:ext>
            </a:extLst>
          </p:cNvPr>
          <p:cNvSpPr>
            <a:spLocks noGrp="1"/>
          </p:cNvSpPr>
          <p:nvPr>
            <p:ph idx="4294967295"/>
          </p:nvPr>
        </p:nvSpPr>
        <p:spPr>
          <a:xfrm>
            <a:off x="0" y="1316038"/>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18109625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9D59A-F770-F77E-E8AE-A8AFACF0B5AE}"/>
              </a:ext>
            </a:extLst>
          </p:cNvPr>
          <p:cNvSpPr>
            <a:spLocks noGrp="1"/>
          </p:cNvSpPr>
          <p:nvPr>
            <p:ph type="title" idx="4294967295"/>
          </p:nvPr>
        </p:nvSpPr>
        <p:spPr>
          <a:xfrm>
            <a:off x="0" y="-533400"/>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AF101C6B-AED0-AC62-F206-A63CF5051315}"/>
              </a:ext>
            </a:extLst>
          </p:cNvPr>
          <p:cNvSpPr>
            <a:spLocks noGrp="1"/>
          </p:cNvSpPr>
          <p:nvPr>
            <p:ph idx="4294967295"/>
          </p:nvPr>
        </p:nvSpPr>
        <p:spPr>
          <a:xfrm>
            <a:off x="0" y="1108075"/>
            <a:ext cx="10206038" cy="515778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An applicable attendance management system was designed for educational organizations in this project. This project mainly comprised of development of attendance management system and fingerprint identification system.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project presented a framework in which attendance management was made automated and on-line. There are some limitations of the fingerprint technology. These are the inability to enroll some users for poor fingerprints.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For these cases one need to consider another biometric features. Also it can suffer some small changes along the time. To overcome this problem, the system may be necessary to re-enroll the fingerprint and/or use multiple fingerprints enrollment.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system needs to deploy specialized devices for fingerprint enrollment. In future this project can be extended to store fingerprint databases on the remote server that can be used over world-wide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69716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32</TotalTime>
  <Words>1980</Words>
  <Application>Microsoft Office PowerPoint</Application>
  <PresentationFormat>Custom</PresentationFormat>
  <Paragraphs>87</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Concourse</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Fingerprint Capture Module </vt:lpstr>
      <vt:lpstr>Fingerprint Processing Module</vt:lpstr>
      <vt:lpstr>Fingerprint Matching Module </vt:lpstr>
      <vt:lpstr>Database Management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2</cp:revision>
  <dcterms:created xsi:type="dcterms:W3CDTF">2024-08-11T11:44:27Z</dcterms:created>
  <dcterms:modified xsi:type="dcterms:W3CDTF">2024-08-14T06:21:22Z</dcterms:modified>
</cp:coreProperties>
</file>