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r>
              <a:rPr lang="en-US" b="1" dirty="0" smtClean="0"/>
              <a:t>Phishing Web Sites Features Classification Based on Extreme Learning Machine</a:t>
            </a:r>
            <a:r>
              <a:rPr lang="en-IN" dirty="0" smtClean="0"/>
              <a:t/>
            </a:r>
            <a:br>
              <a:rPr lang="en-IN" dirty="0" smtClean="0"/>
            </a:br>
            <a:r>
              <a:rPr lang="en-US" b="1" i="1" dirty="0" smtClean="0"/>
              <a:t>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 Phishing is the act of attempting to acquire information such as usernames, passwords, and credit card details by masquerading as a trust worth entity in an electronic communication there are several different techniques to control phishing, including legislation and technology created specifically to protect against phishing.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project provides the anti-phishing technique in the form of browser where a webpage is filtered at three levels, as URL filtering, server address is filtering and action content filtering which may provide more accuracy in identifying phishing pages and to block it.</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IN" sz="2000" dirty="0" smtClean="0">
                <a:latin typeface="Times New Roman" pitchFamily="18" charset="0"/>
                <a:cs typeface="Times New Roman" pitchFamily="18" charset="0"/>
              </a:rPr>
              <a:t>The most of the anti-phishing techniques focus on contents of web age, URL and email. Character based anti-phishing approach may result in false positive but content based approach never results in false positive.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Attribute </a:t>
            </a:r>
            <a:r>
              <a:rPr lang="en-IN" sz="2000" dirty="0" smtClean="0">
                <a:latin typeface="Times New Roman" pitchFamily="18" charset="0"/>
                <a:cs typeface="Times New Roman" pitchFamily="18" charset="0"/>
              </a:rPr>
              <a:t>based approach consider almost all major areas vulnerable to phishing so it can be best anti-phishing approach that can detect known as well as unknown phishing attack.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Identity </a:t>
            </a:r>
            <a:r>
              <a:rPr lang="en-IN" sz="2000" dirty="0" smtClean="0">
                <a:latin typeface="Times New Roman" pitchFamily="18" charset="0"/>
                <a:cs typeface="Times New Roman" pitchFamily="18" charset="0"/>
              </a:rPr>
              <a:t>based anti-phishing approach may fails if </a:t>
            </a:r>
            <a:r>
              <a:rPr lang="en-IN" sz="2000" dirty="0" err="1" smtClean="0">
                <a:latin typeface="Times New Roman" pitchFamily="18" charset="0"/>
                <a:cs typeface="Times New Roman" pitchFamily="18" charset="0"/>
              </a:rPr>
              <a:t>phisher</a:t>
            </a:r>
            <a:r>
              <a:rPr lang="en-IN" sz="2000" dirty="0" smtClean="0">
                <a:latin typeface="Times New Roman" pitchFamily="18" charset="0"/>
                <a:cs typeface="Times New Roman" pitchFamily="18" charset="0"/>
              </a:rPr>
              <a:t> gets physical access to client’s computer In Content Based Anti-Phishing Approach </a:t>
            </a:r>
            <a:r>
              <a:rPr lang="en-IN" sz="2000" dirty="0" err="1" smtClean="0">
                <a:latin typeface="Times New Roman" pitchFamily="18" charset="0"/>
                <a:cs typeface="Times New Roman" pitchFamily="18" charset="0"/>
              </a:rPr>
              <a:t>GoldPhish</a:t>
            </a:r>
            <a:r>
              <a:rPr lang="en-IN" sz="2000" dirty="0" smtClean="0">
                <a:latin typeface="Times New Roman" pitchFamily="18" charset="0"/>
                <a:cs typeface="Times New Roman" pitchFamily="18" charset="0"/>
              </a:rPr>
              <a:t> tool implements this technique and uses </a:t>
            </a:r>
            <a:r>
              <a:rPr lang="en-IN" sz="2000" dirty="0" err="1" smtClean="0">
                <a:latin typeface="Times New Roman" pitchFamily="18" charset="0"/>
                <a:cs typeface="Times New Roman" pitchFamily="18" charset="0"/>
              </a:rPr>
              <a:t>google</a:t>
            </a:r>
            <a:r>
              <a:rPr lang="en-IN" sz="2000" dirty="0" smtClean="0">
                <a:latin typeface="Times New Roman" pitchFamily="18" charset="0"/>
                <a:cs typeface="Times New Roman" pitchFamily="18" charset="0"/>
              </a:rPr>
              <a:t> as its search engine.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mechanism gives higher rank to well-established web sites. It has been observed that phishing web pages are active only for short period of time and therefore will acquire low rank during internet search and this becomes basis for content based anti-phishing </a:t>
            </a:r>
            <a:r>
              <a:rPr lang="en-IN" sz="2000" dirty="0" smtClean="0">
                <a:latin typeface="Times New Roman" pitchFamily="18" charset="0"/>
                <a:cs typeface="Times New Roman" pitchFamily="18" charset="0"/>
              </a:rPr>
              <a:t>approach.</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Gold Phish delays the rendering of a webpage.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also vulnerable to attacks on Google’s Page Rank algorithm and Google’s search service.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project to overcome the disadvantages in existing system an browser will be created to reduce the usage of plug-in so anti phishing technique will be included as default one and the browser will include user authentication for making authenticated users to access the resources .browser also includes various application which may helps in LAN communication .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phishing filter method there will be three level of filtering which may prevent from various methods of phishing attacks.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filtering methods are URL filtering which may verify the domain is genuine.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server address matching  they verify the domain matches to the server address  and third level filtering is server address filtering which may verify any threatening link or page routing is found they will block the site from usage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35712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algn="ctr"/>
                      <a:r>
                        <a:rPr lang="en-IN" sz="1800" dirty="0" err="1" smtClean="0">
                          <a:latin typeface="Times New Roman" pitchFamily="18" charset="0"/>
                          <a:cs typeface="Times New Roman" pitchFamily="18" charset="0"/>
                        </a:rPr>
                        <a:t>Phishpin</a:t>
                      </a:r>
                      <a:r>
                        <a:rPr lang="en-IN" sz="1800" dirty="0" smtClean="0">
                          <a:latin typeface="Times New Roman" pitchFamily="18" charset="0"/>
                          <a:cs typeface="Times New Roman" pitchFamily="18" charset="0"/>
                        </a:rPr>
                        <a:t>: An identity-based anti-phishing approach</a:t>
                      </a:r>
                      <a:endParaRPr lang="en-IN" dirty="0">
                        <a:latin typeface="Times New Roman" pitchFamily="18" charset="0"/>
                        <a:cs typeface="Times New Roman" pitchFamily="18" charset="0"/>
                      </a:endParaRPr>
                    </a:p>
                  </a:txBody>
                  <a:tcPr/>
                </a:tc>
                <a:tc>
                  <a:txBody>
                    <a:bodyPr/>
                    <a:lstStyle/>
                    <a:p>
                      <a:pPr algn="ctr"/>
                      <a:r>
                        <a:rPr lang="en-IN" sz="1800" dirty="0" err="1" smtClean="0">
                          <a:latin typeface="Times New Roman" pitchFamily="18" charset="0"/>
                          <a:cs typeface="Times New Roman" pitchFamily="18" charset="0"/>
                        </a:rPr>
                        <a:t>Hicham</a:t>
                      </a:r>
                      <a:r>
                        <a:rPr lang="en-IN" sz="1800" dirty="0" smtClean="0">
                          <a:latin typeface="Times New Roman" pitchFamily="18" charset="0"/>
                          <a:cs typeface="Times New Roman" pitchFamily="18" charset="0"/>
                        </a:rPr>
                        <a:t> Tout, William </a:t>
                      </a:r>
                      <a:r>
                        <a:rPr lang="en-IN" sz="1800" dirty="0" err="1" smtClean="0">
                          <a:latin typeface="Times New Roman" pitchFamily="18" charset="0"/>
                          <a:cs typeface="Times New Roman" pitchFamily="18" charset="0"/>
                        </a:rPr>
                        <a:t>Hafner</a:t>
                      </a:r>
                      <a:r>
                        <a:rPr lang="en-IN" sz="1800" dirty="0" smtClean="0">
                          <a:latin typeface="Times New Roman" pitchFamily="18" charset="0"/>
                          <a:cs typeface="Times New Roman" pitchFamily="18" charset="0"/>
                        </a:rPr>
                        <a:t>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This paper presents </a:t>
                      </a:r>
                      <a:r>
                        <a:rPr kumimoji="0" lang="en-IN" b="0" i="0" kern="1200" dirty="0" err="1" smtClean="0">
                          <a:solidFill>
                            <a:schemeClr val="dk1"/>
                          </a:solidFill>
                          <a:latin typeface="Times New Roman" pitchFamily="18" charset="0"/>
                          <a:ea typeface="+mn-ea"/>
                          <a:cs typeface="Times New Roman" pitchFamily="18" charset="0"/>
                        </a:rPr>
                        <a:t>Phishpin</a:t>
                      </a:r>
                      <a:r>
                        <a:rPr kumimoji="0" lang="en-IN" b="0" i="0" kern="1200" dirty="0" smtClean="0">
                          <a:solidFill>
                            <a:schemeClr val="dk1"/>
                          </a:solidFill>
                          <a:latin typeface="Times New Roman" pitchFamily="18" charset="0"/>
                          <a:ea typeface="+mn-ea"/>
                          <a:cs typeface="Times New Roman" pitchFamily="18" charset="0"/>
                        </a:rPr>
                        <a:t>, an approach that leverages the concepts of mutual authentication to require online entities to prove their identities</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Attribute-based prevention of phishing attacks</a:t>
                      </a:r>
                      <a:endParaRPr lang="en-IN" dirty="0">
                        <a:latin typeface="Times New Roman" pitchFamily="18" charset="0"/>
                        <a:cs typeface="Times New Roman" pitchFamily="18" charset="0"/>
                      </a:endParaRPr>
                    </a:p>
                  </a:txBody>
                  <a:tcPr/>
                </a:tc>
                <a:tc>
                  <a:txBody>
                    <a:bodyPr/>
                    <a:lstStyle/>
                    <a:p>
                      <a:pPr algn="ctr"/>
                      <a:r>
                        <a:rPr lang="en-IN" sz="1800" dirty="0" smtClean="0">
                          <a:latin typeface="Times New Roman" pitchFamily="18" charset="0"/>
                          <a:cs typeface="Times New Roman" pitchFamily="18" charset="0"/>
                        </a:rPr>
                        <a:t>Michael </a:t>
                      </a:r>
                      <a:r>
                        <a:rPr lang="en-IN" sz="1800" dirty="0" err="1" smtClean="0">
                          <a:latin typeface="Times New Roman" pitchFamily="18" charset="0"/>
                          <a:cs typeface="Times New Roman" pitchFamily="18" charset="0"/>
                        </a:rPr>
                        <a:t>Atighetchi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Partha</a:t>
                      </a:r>
                      <a:r>
                        <a:rPr lang="en-IN" sz="1800" dirty="0" smtClean="0">
                          <a:latin typeface="Times New Roman" pitchFamily="18" charset="0"/>
                          <a:cs typeface="Times New Roman" pitchFamily="18" charset="0"/>
                        </a:rPr>
                        <a:t> Pal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To assess the effectiveness and applicability of this </a:t>
                      </a:r>
                      <a:r>
                        <a:rPr kumimoji="0" lang="en-IN" b="0" i="0" kern="1200" dirty="0" err="1" smtClean="0">
                          <a:solidFill>
                            <a:schemeClr val="dk1"/>
                          </a:solidFill>
                          <a:latin typeface="Times New Roman" pitchFamily="18" charset="0"/>
                          <a:ea typeface="+mn-ea"/>
                          <a:cs typeface="Times New Roman" pitchFamily="18" charset="0"/>
                        </a:rPr>
                        <a:t>prototype,we</a:t>
                      </a:r>
                      <a:r>
                        <a:rPr kumimoji="0" lang="en-IN" b="0" i="0" kern="1200" dirty="0" smtClean="0">
                          <a:solidFill>
                            <a:schemeClr val="dk1"/>
                          </a:solidFill>
                          <a:latin typeface="Times New Roman" pitchFamily="18" charset="0"/>
                          <a:ea typeface="+mn-ea"/>
                          <a:cs typeface="Times New Roman" pitchFamily="18" charset="0"/>
                        </a:rPr>
                        <a:t> performed extensive experimental testing.</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architecture.jpg"/>
          <p:cNvPicPr>
            <a:picLocks noGrp="1"/>
          </p:cNvPicPr>
          <p:nvPr>
            <p:ph idx="1"/>
          </p:nvPr>
        </p:nvPicPr>
        <p:blipFill>
          <a:blip r:embed="rId2" cstate="print"/>
          <a:srcRect/>
          <a:stretch>
            <a:fillRect/>
          </a:stretch>
        </p:blipFill>
        <p:spPr bwMode="auto">
          <a:xfrm>
            <a:off x="1447801" y="1705494"/>
            <a:ext cx="6477000" cy="4285211"/>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10000"/>
          </a:bodyPr>
          <a:lstStyle/>
          <a:p>
            <a:pPr algn="just">
              <a:buNone/>
            </a:pPr>
            <a:r>
              <a:rPr lang="en-IN" dirty="0" smtClean="0">
                <a:latin typeface="Times New Roman" pitchFamily="18" charset="0"/>
                <a:cs typeface="Times New Roman" pitchFamily="18" charset="0"/>
              </a:rPr>
              <a:t>This project has been developed to browser communication and to prevent and protect from phishing sites. To prevent from the various phishing techniques three level filtering has to be done. Browser and  </a:t>
            </a:r>
            <a:r>
              <a:rPr lang="en-IN" dirty="0" err="1" smtClean="0">
                <a:latin typeface="Times New Roman" pitchFamily="18" charset="0"/>
                <a:cs typeface="Times New Roman" pitchFamily="18" charset="0"/>
              </a:rPr>
              <a:t>url</a:t>
            </a:r>
            <a:r>
              <a:rPr lang="en-IN" dirty="0" smtClean="0">
                <a:latin typeface="Times New Roman" pitchFamily="18" charset="0"/>
                <a:cs typeface="Times New Roman" pitchFamily="18" charset="0"/>
              </a:rPr>
              <a:t> filtering method has been created so that database will been created which may verify as the first level. In the future work server address filtering , server address database and matching will been processed so that report analysis can be done so they may provide more accuracy from preventing from the phishing sites.</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lgn="just"/>
            <a:r>
              <a:rPr lang="en-IN" sz="1800" dirty="0" err="1" smtClean="0">
                <a:latin typeface="Times New Roman" pitchFamily="18" charset="0"/>
                <a:cs typeface="Times New Roman" pitchFamily="18" charset="0"/>
              </a:rPr>
              <a:t>Hicham</a:t>
            </a:r>
            <a:r>
              <a:rPr lang="en-IN" sz="1800" dirty="0" smtClean="0">
                <a:latin typeface="Times New Roman" pitchFamily="18" charset="0"/>
                <a:cs typeface="Times New Roman" pitchFamily="18" charset="0"/>
              </a:rPr>
              <a:t> Tout, William </a:t>
            </a:r>
            <a:r>
              <a:rPr lang="en-IN" sz="1800" dirty="0" err="1" smtClean="0">
                <a:latin typeface="Times New Roman" pitchFamily="18" charset="0"/>
                <a:cs typeface="Times New Roman" pitchFamily="18" charset="0"/>
              </a:rPr>
              <a:t>Hafner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Phishpin</a:t>
            </a:r>
            <a:r>
              <a:rPr lang="en-IN" sz="1800" dirty="0" smtClean="0">
                <a:latin typeface="Times New Roman" pitchFamily="18" charset="0"/>
                <a:cs typeface="Times New Roman" pitchFamily="18" charset="0"/>
              </a:rPr>
              <a:t>: An identity-based anti-phishing approach” in proceedings of international conference on computational science and engineering, Vancouver, BC, pages 347-352, 2009 . </a:t>
            </a:r>
          </a:p>
          <a:p>
            <a:pPr lvl="0" algn="just"/>
            <a:r>
              <a:rPr lang="en-IN" sz="1800" dirty="0" smtClean="0">
                <a:latin typeface="Times New Roman" pitchFamily="18" charset="0"/>
                <a:cs typeface="Times New Roman" pitchFamily="18" charset="0"/>
              </a:rPr>
              <a:t>Phishing activity trend report 1st half /2011,http://</a:t>
            </a:r>
            <a:r>
              <a:rPr lang="en-IN" sz="1800" dirty="0" err="1" smtClean="0">
                <a:latin typeface="Times New Roman" pitchFamily="18" charset="0"/>
                <a:cs typeface="Times New Roman" pitchFamily="18" charset="0"/>
              </a:rPr>
              <a:t>www.antiphishing.org</a:t>
            </a:r>
            <a:r>
              <a:rPr lang="en-IN" sz="1800" dirty="0" smtClean="0">
                <a:latin typeface="Times New Roman" pitchFamily="18" charset="0"/>
                <a:cs typeface="Times New Roman" pitchFamily="18" charset="0"/>
              </a:rPr>
              <a:t>. </a:t>
            </a:r>
          </a:p>
          <a:p>
            <a:pPr lvl="0" algn="just"/>
            <a:r>
              <a:rPr lang="en-IN" sz="1800" dirty="0" smtClean="0">
                <a:latin typeface="Times New Roman" pitchFamily="18" charset="0"/>
                <a:cs typeface="Times New Roman" pitchFamily="18" charset="0"/>
              </a:rPr>
              <a:t>Mather </a:t>
            </a:r>
            <a:r>
              <a:rPr lang="en-IN" sz="1800" dirty="0" err="1" smtClean="0">
                <a:latin typeface="Times New Roman" pitchFamily="18" charset="0"/>
                <a:cs typeface="Times New Roman" pitchFamily="18" charset="0"/>
              </a:rPr>
              <a:t>Aburrous</a:t>
            </a:r>
            <a:r>
              <a:rPr lang="en-IN" sz="1800" dirty="0" smtClean="0">
                <a:latin typeface="Times New Roman" pitchFamily="18" charset="0"/>
                <a:cs typeface="Times New Roman" pitchFamily="18" charset="0"/>
              </a:rPr>
              <a:t>, M.A. </a:t>
            </a:r>
            <a:r>
              <a:rPr lang="en-IN" sz="1800" dirty="0" err="1" smtClean="0">
                <a:latin typeface="Times New Roman" pitchFamily="18" charset="0"/>
                <a:cs typeface="Times New Roman" pitchFamily="18" charset="0"/>
              </a:rPr>
              <a:t>Hossain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Keshav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Dahal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Fadi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Thabtah</a:t>
            </a:r>
            <a:r>
              <a:rPr lang="en-IN" sz="1800" dirty="0" smtClean="0">
                <a:latin typeface="Times New Roman" pitchFamily="18" charset="0"/>
                <a:cs typeface="Times New Roman" pitchFamily="18" charset="0"/>
              </a:rPr>
              <a:t> “Prediction phishing websites using classification mining techniques with experimental case studies” in proceedings of Seventh International Conference on Information Technology, Las Vegas, NV, pages 176-181, 2010. </a:t>
            </a:r>
          </a:p>
          <a:p>
            <a:pPr lvl="0" algn="just"/>
            <a:r>
              <a:rPr lang="en-IN" sz="1800" dirty="0" smtClean="0">
                <a:latin typeface="Times New Roman" pitchFamily="18" charset="0"/>
                <a:cs typeface="Times New Roman" pitchFamily="18" charset="0"/>
              </a:rPr>
              <a:t> Michael </a:t>
            </a:r>
            <a:r>
              <a:rPr lang="en-IN" sz="1800" dirty="0" err="1" smtClean="0">
                <a:latin typeface="Times New Roman" pitchFamily="18" charset="0"/>
                <a:cs typeface="Times New Roman" pitchFamily="18" charset="0"/>
              </a:rPr>
              <a:t>Atighetchi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Partha</a:t>
            </a:r>
            <a:r>
              <a:rPr lang="en-IN" sz="1800" dirty="0" smtClean="0">
                <a:latin typeface="Times New Roman" pitchFamily="18" charset="0"/>
                <a:cs typeface="Times New Roman" pitchFamily="18" charset="0"/>
              </a:rPr>
              <a:t> Pal “Attribute-based prevention of phishing attacks” Eighth IEEE international symposium on network computing and application, 2009. </a:t>
            </a:r>
          </a:p>
          <a:p>
            <a:pPr lvl="0" algn="just"/>
            <a:r>
              <a:rPr lang="en-IN" sz="1800" dirty="0" err="1" smtClean="0">
                <a:latin typeface="Times New Roman" pitchFamily="18" charset="0"/>
                <a:cs typeface="Times New Roman" pitchFamily="18" charset="0"/>
              </a:rPr>
              <a:t>V.Shreeram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M.Suban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P.Shanthi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K.Manjula</a:t>
            </a:r>
            <a:r>
              <a:rPr lang="en-IN" sz="1800" dirty="0" smtClean="0">
                <a:latin typeface="Times New Roman" pitchFamily="18" charset="0"/>
                <a:cs typeface="Times New Roman" pitchFamily="18" charset="0"/>
              </a:rPr>
              <a:t> “Anti-phishing detection of phishing attacks using genetic algorithm” in proceedings of Communication control and computing technology(ICCCCT),IEEE international conference, </a:t>
            </a:r>
            <a:r>
              <a:rPr lang="en-IN" sz="1800" dirty="0" err="1" smtClean="0">
                <a:latin typeface="Times New Roman" pitchFamily="18" charset="0"/>
                <a:cs typeface="Times New Roman" pitchFamily="18" charset="0"/>
              </a:rPr>
              <a:t>Ramanathapuram</a:t>
            </a:r>
            <a:r>
              <a:rPr lang="en-IN" sz="1800" dirty="0" smtClean="0">
                <a:latin typeface="Times New Roman" pitchFamily="18" charset="0"/>
                <a:cs typeface="Times New Roman" pitchFamily="18" charset="0"/>
              </a:rPr>
              <a:t> , pages 447-450, 2010. </a:t>
            </a:r>
          </a:p>
          <a:p>
            <a:pPr algn="just">
              <a:lnSpc>
                <a:spcPct val="160000"/>
              </a:lnSpc>
              <a:buNone/>
            </a:pP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645</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Phishing Web Sites Features Classification Based on Extreme Learning Machine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2021-04-22T13:34:29Z</dcterms:modified>
</cp:coreProperties>
</file>