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94" d="100"/>
          <a:sy n="94" d="100"/>
        </p:scale>
        <p:origin x="-384" y="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a:xfrm>
            <a:off x="0" y="0"/>
            <a:ext cx="12192000" cy="29337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8" name="Straight Connector 17"/>
          <p:cNvCxnSpPr/>
          <p:nvPr/>
        </p:nvCxnSpPr>
        <p:spPr>
          <a:xfrm>
            <a:off x="0" y="2925286"/>
            <a:ext cx="12192000" cy="1588"/>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13" name="Rectangle 12"/>
          <p:cNvSpPr/>
          <p:nvPr/>
        </p:nvSpPr>
        <p:spPr>
          <a:xfrm>
            <a:off x="3352800" y="2362200"/>
            <a:ext cx="5486400" cy="1127760"/>
          </a:xfrm>
          <a:prstGeom prst="rect">
            <a:avLst/>
          </a:prstGeom>
          <a:solidFill>
            <a:schemeClr val="tx1"/>
          </a:solidFill>
          <a:ln w="76200" cmpd="thinThick">
            <a:solidFill>
              <a:schemeClr val="tx1"/>
            </a:solidFill>
            <a:miter lim="800000"/>
          </a:ln>
        </p:spPr>
        <p:txBody>
          <a:bodyPr vert="horz" lIns="91440" tIns="45720" rIns="91440" bIns="45720" rtlCol="0" anchor="ctr" anchorCtr="0">
            <a:normAutofit/>
          </a:bodyPr>
          <a:lstStyle/>
          <a:p>
            <a:pPr algn="ctr" defTabSz="914400" rtl="0" eaLnBrk="1" latinLnBrk="0" hangingPunct="1">
              <a:spcBef>
                <a:spcPts val="400"/>
              </a:spcBef>
              <a:buNone/>
            </a:pPr>
            <a:endParaRPr lang="en-US" sz="1800" b="1" kern="1200" cap="all" spc="0" baseline="0" smtClean="0">
              <a:solidFill>
                <a:schemeClr val="bg1"/>
              </a:solidFill>
              <a:latin typeface="+mj-lt"/>
              <a:ea typeface="+mj-ea"/>
              <a:cs typeface="Tunga" pitchFamily="2"/>
            </a:endParaRPr>
          </a:p>
        </p:txBody>
      </p:sp>
      <p:sp>
        <p:nvSpPr>
          <p:cNvPr id="3" name="Subtitle 2"/>
          <p:cNvSpPr>
            <a:spLocks noGrp="1"/>
          </p:cNvSpPr>
          <p:nvPr>
            <p:ph type="subTitle" idx="1"/>
          </p:nvPr>
        </p:nvSpPr>
        <p:spPr>
          <a:xfrm>
            <a:off x="3420534" y="3045461"/>
            <a:ext cx="5350933" cy="428625"/>
          </a:xfrm>
        </p:spPr>
        <p:txBody>
          <a:bodyPr tIns="0" anchor="t">
            <a:noAutofit/>
          </a:bodyPr>
          <a:lstStyle>
            <a:lvl1pPr marL="0" indent="0" algn="ctr">
              <a:buNone/>
              <a:defRPr sz="1600" b="0" i="0" cap="none" spc="0" baseline="0">
                <a:solidFill>
                  <a:schemeClr val="bg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2" name="Title 11"/>
          <p:cNvSpPr>
            <a:spLocks noGrp="1"/>
          </p:cNvSpPr>
          <p:nvPr>
            <p:ph type="title"/>
          </p:nvPr>
        </p:nvSpPr>
        <p:spPr>
          <a:xfrm>
            <a:off x="3420534" y="2397760"/>
            <a:ext cx="5350933" cy="599440"/>
          </a:xfrm>
          <a:noFill/>
          <a:ln>
            <a:noFill/>
          </a:ln>
        </p:spPr>
        <p:txBody>
          <a:bodyPr bIns="0" anchor="b"/>
          <a:lstStyle>
            <a:lvl1pPr>
              <a:defRPr>
                <a:effectLst>
                  <a:glow rad="88900">
                    <a:schemeClr val="tx1">
                      <a:alpha val="60000"/>
                    </a:schemeClr>
                  </a:glow>
                </a:effectLst>
              </a:defRPr>
            </a:lvl1pPr>
          </a:lstStyle>
          <a:p>
            <a:r>
              <a:rPr lang="en-US" smtClean="0"/>
              <a:t>Click to edit Master title style</a:t>
            </a:r>
            <a:endParaRPr lang="en-US" dirty="0"/>
          </a:p>
        </p:txBody>
      </p:sp>
      <p:sp>
        <p:nvSpPr>
          <p:cNvPr id="11" name="Date Placeholder 10"/>
          <p:cNvSpPr>
            <a:spLocks noGrp="1"/>
          </p:cNvSpPr>
          <p:nvPr>
            <p:ph type="dt" sz="half" idx="10"/>
          </p:nvPr>
        </p:nvSpPr>
        <p:spPr bwMode="black"/>
        <p:txBody>
          <a:bodyPr/>
          <a:lstStyle/>
          <a:p>
            <a:fld id="{F63F6C47-BB66-4B4E-95B7-C5E48EF8C06E}" type="datetimeFigureOut">
              <a:rPr lang="en-IN" smtClean="0"/>
              <a:t>14-08-2024</a:t>
            </a:fld>
            <a:endParaRPr lang="en-IN"/>
          </a:p>
        </p:txBody>
      </p:sp>
      <p:sp>
        <p:nvSpPr>
          <p:cNvPr id="17" name="Slide Number Placeholder 16"/>
          <p:cNvSpPr>
            <a:spLocks noGrp="1"/>
          </p:cNvSpPr>
          <p:nvPr>
            <p:ph type="sldNum" sz="quarter" idx="11"/>
          </p:nvPr>
        </p:nvSpPr>
        <p:spPr/>
        <p:txBody>
          <a:bodyPr/>
          <a:lstStyle/>
          <a:p>
            <a:fld id="{2B111CE4-5C7C-4685-9227-520D0A362756}" type="slidenum">
              <a:rPr lang="en-IN" smtClean="0"/>
              <a:t>‹#›</a:t>
            </a:fld>
            <a:endParaRPr lang="en-IN"/>
          </a:p>
        </p:txBody>
      </p:sp>
      <p:sp>
        <p:nvSpPr>
          <p:cNvPr id="19" name="Footer Placeholder 18"/>
          <p:cNvSpPr>
            <a:spLocks noGrp="1"/>
          </p:cNvSpPr>
          <p:nvPr>
            <p:ph type="ftr" sz="quarter" idx="12"/>
          </p:nvPr>
        </p:nvSpPr>
        <p:spPr/>
        <p:txBody>
          <a:bodyPr/>
          <a:lstStyle/>
          <a:p>
            <a:endParaRPr lang="en-I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1" name="Content Placeholder 30"/>
          <p:cNvSpPr>
            <a:spLocks noGrp="1"/>
          </p:cNvSpPr>
          <p:nvPr>
            <p:ph sz="quarter" idx="13"/>
          </p:nvPr>
        </p:nvSpPr>
        <p:spPr>
          <a:xfrm>
            <a:off x="609600" y="2020824"/>
            <a:ext cx="10972800" cy="407517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Title 8"/>
          <p:cNvSpPr>
            <a:spLocks noGrp="1"/>
          </p:cNvSpPr>
          <p:nvPr>
            <p:ph type="title"/>
          </p:nvPr>
        </p:nvSpPr>
        <p:spPr/>
        <p:txBody>
          <a:bodyPr/>
          <a:lstStyle/>
          <a:p>
            <a:r>
              <a:rPr lang="en-US" smtClean="0"/>
              <a:t>Click to edit Master title style</a:t>
            </a:r>
            <a:endParaRPr lang="en-US"/>
          </a:p>
        </p:txBody>
      </p:sp>
      <p:sp>
        <p:nvSpPr>
          <p:cNvPr id="11" name="Date Placeholder 10"/>
          <p:cNvSpPr>
            <a:spLocks noGrp="1"/>
          </p:cNvSpPr>
          <p:nvPr>
            <p:ph type="dt" sz="half" idx="14"/>
          </p:nvPr>
        </p:nvSpPr>
        <p:spPr/>
        <p:txBody>
          <a:bodyPr/>
          <a:lstStyle/>
          <a:p>
            <a:fld id="{F63F6C47-BB66-4B4E-95B7-C5E48EF8C06E}" type="datetimeFigureOut">
              <a:rPr lang="en-IN" smtClean="0"/>
              <a:t>14-08-2024</a:t>
            </a:fld>
            <a:endParaRPr lang="en-IN"/>
          </a:p>
        </p:txBody>
      </p:sp>
      <p:sp>
        <p:nvSpPr>
          <p:cNvPr id="12" name="Slide Number Placeholder 11"/>
          <p:cNvSpPr>
            <a:spLocks noGrp="1"/>
          </p:cNvSpPr>
          <p:nvPr>
            <p:ph type="sldNum" sz="quarter" idx="15"/>
          </p:nvPr>
        </p:nvSpPr>
        <p:spPr/>
        <p:txBody>
          <a:bodyPr/>
          <a:lstStyle/>
          <a:p>
            <a:fld id="{2B111CE4-5C7C-4685-9227-520D0A362756}" type="slidenum">
              <a:rPr lang="en-IN" smtClean="0"/>
              <a:t>‹#›</a:t>
            </a:fld>
            <a:endParaRPr lang="en-IN"/>
          </a:p>
        </p:txBody>
      </p:sp>
      <p:sp>
        <p:nvSpPr>
          <p:cNvPr id="13" name="Footer Placeholder 12"/>
          <p:cNvSpPr>
            <a:spLocks noGrp="1"/>
          </p:cNvSpPr>
          <p:nvPr>
            <p:ph type="ftr" sz="quarter" idx="16"/>
          </p:nvPr>
        </p:nvSpPr>
        <p:spPr/>
        <p:txBody>
          <a:bodyPr/>
          <a:lstStyle/>
          <a:p>
            <a:endParaRPr lang="en-I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1"/>
      </p:bgRef>
    </p:bg>
    <p:spTree>
      <p:nvGrpSpPr>
        <p:cNvPr id="1" name=""/>
        <p:cNvGrpSpPr/>
        <p:nvPr/>
      </p:nvGrpSpPr>
      <p:grpSpPr>
        <a:xfrm>
          <a:off x="0" y="0"/>
          <a:ext cx="0" cy="0"/>
          <a:chOff x="0" y="0"/>
          <a:chExt cx="0" cy="0"/>
        </a:xfrm>
      </p:grpSpPr>
      <p:sp>
        <p:nvSpPr>
          <p:cNvPr id="8" name="Rectangle 7"/>
          <p:cNvSpPr/>
          <p:nvPr/>
        </p:nvSpPr>
        <p:spPr>
          <a:xfrm>
            <a:off x="0" y="3922776"/>
            <a:ext cx="12192000" cy="29352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p:cNvCxnSpPr/>
          <p:nvPr/>
        </p:nvCxnSpPr>
        <p:spPr>
          <a:xfrm>
            <a:off x="0" y="3921760"/>
            <a:ext cx="12192000" cy="1588"/>
          </a:xfrm>
          <a:prstGeom prst="line">
            <a:avLst/>
          </a:prstGeom>
          <a:ln w="12700">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sp>
        <p:nvSpPr>
          <p:cNvPr id="12" name="Rectangle 11"/>
          <p:cNvSpPr/>
          <p:nvPr/>
        </p:nvSpPr>
        <p:spPr>
          <a:xfrm>
            <a:off x="3352800" y="3368040"/>
            <a:ext cx="5486400" cy="1127760"/>
          </a:xfrm>
          <a:prstGeom prst="rect">
            <a:avLst/>
          </a:prstGeom>
          <a:solidFill>
            <a:schemeClr val="tx1"/>
          </a:solidFill>
          <a:ln w="76200" cmpd="thinThick">
            <a:solidFill>
              <a:schemeClr val="tx1"/>
            </a:solidFill>
            <a:miter lim="800000"/>
          </a:ln>
        </p:spPr>
        <p:txBody>
          <a:bodyPr vert="horz" lIns="91440" tIns="45720" rIns="91440" bIns="45720" rtlCol="0" anchor="ctr" anchorCtr="0">
            <a:normAutofit/>
          </a:bodyPr>
          <a:lstStyle/>
          <a:p>
            <a:pPr algn="ctr" defTabSz="914400" rtl="0" eaLnBrk="1" latinLnBrk="0" hangingPunct="1">
              <a:spcBef>
                <a:spcPts val="400"/>
              </a:spcBef>
              <a:buNone/>
            </a:pPr>
            <a:endParaRPr lang="en-US" sz="1800" b="1" kern="1200" cap="all" spc="0" baseline="0" smtClean="0">
              <a:solidFill>
                <a:schemeClr val="bg1"/>
              </a:solidFill>
              <a:latin typeface="+mj-lt"/>
              <a:ea typeface="+mj-ea"/>
              <a:cs typeface="Tunga" pitchFamily="2"/>
            </a:endParaRPr>
          </a:p>
        </p:txBody>
      </p:sp>
      <p:sp>
        <p:nvSpPr>
          <p:cNvPr id="9" name="Title Placeholder 1"/>
          <p:cNvSpPr>
            <a:spLocks noGrp="1"/>
          </p:cNvSpPr>
          <p:nvPr>
            <p:ph type="title"/>
          </p:nvPr>
        </p:nvSpPr>
        <p:spPr bwMode="black">
          <a:xfrm>
            <a:off x="3372070" y="3367247"/>
            <a:ext cx="5447863" cy="706821"/>
          </a:xfrm>
          <a:prstGeom prst="rect">
            <a:avLst/>
          </a:prstGeom>
          <a:noFill/>
          <a:ln w="98425" cmpd="thinThick">
            <a:noFill/>
            <a:miter lim="800000"/>
          </a:ln>
        </p:spPr>
        <p:txBody>
          <a:bodyPr vert="horz" lIns="91440" tIns="45720" rIns="91440" bIns="0" rtlCol="0" anchor="b" anchorCtr="0">
            <a:normAutofit/>
          </a:bodyPr>
          <a:lstStyle>
            <a:lvl1pPr>
              <a:defRPr kumimoji="0" lang="en-US" sz="1800" b="1" i="0" u="none" strike="noStrike" kern="1200" cap="all" spc="0" normalizeH="0" baseline="0" noProof="0" dirty="0" smtClean="0">
                <a:ln>
                  <a:noFill/>
                </a:ln>
                <a:solidFill>
                  <a:schemeClr val="bg1"/>
                </a:solidFill>
                <a:effectLst/>
                <a:uLnTx/>
                <a:uFillTx/>
                <a:latin typeface="+mj-lt"/>
                <a:ea typeface="+mj-ea"/>
                <a:cs typeface="Tunga" pitchFamily="2"/>
              </a:defRPr>
            </a:lvl1pPr>
          </a:lstStyle>
          <a:p>
            <a:r>
              <a:rPr lang="en-US" smtClean="0"/>
              <a:t>Click to edit Master title style</a:t>
            </a:r>
            <a:endParaRPr lang="en-US" dirty="0"/>
          </a:p>
        </p:txBody>
      </p:sp>
      <p:sp>
        <p:nvSpPr>
          <p:cNvPr id="10" name="Subtitle 2"/>
          <p:cNvSpPr>
            <a:spLocks noGrp="1"/>
          </p:cNvSpPr>
          <p:nvPr>
            <p:ph type="subTitle" idx="1"/>
          </p:nvPr>
        </p:nvSpPr>
        <p:spPr bwMode="black">
          <a:xfrm>
            <a:off x="3358057" y="4084577"/>
            <a:ext cx="5475889" cy="397094"/>
          </a:xfrm>
        </p:spPr>
        <p:txBody>
          <a:bodyPr tIns="0" anchor="t" anchorCtr="0">
            <a:normAutofit/>
          </a:bodyPr>
          <a:lstStyle>
            <a:lvl1pPr marL="0" indent="0" algn="ctr">
              <a:buNone/>
              <a:defRPr kumimoji="0" lang="en-US" sz="1600" b="0" i="0" u="none" strike="noStrike" kern="1200" cap="none" spc="0" normalizeH="0" baseline="0" noProof="0" dirty="0">
                <a:ln>
                  <a:noFill/>
                </a:ln>
                <a:solidFill>
                  <a:schemeClr val="bg1"/>
                </a:solidFill>
                <a:effectLst/>
                <a:uLnTx/>
                <a:uFillTx/>
                <a:latin typeface="+mn-lt"/>
                <a:ea typeface="+mn-ea"/>
                <a:cs typeface="Tahoma"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3" name="Date Placeholder 12"/>
          <p:cNvSpPr>
            <a:spLocks noGrp="1"/>
          </p:cNvSpPr>
          <p:nvPr>
            <p:ph type="dt" sz="half" idx="10"/>
          </p:nvPr>
        </p:nvSpPr>
        <p:spPr/>
        <p:txBody>
          <a:bodyPr/>
          <a:lstStyle/>
          <a:p>
            <a:fld id="{F63F6C47-BB66-4B4E-95B7-C5E48EF8C06E}" type="datetimeFigureOut">
              <a:rPr lang="en-IN" smtClean="0"/>
              <a:t>14-08-2024</a:t>
            </a:fld>
            <a:endParaRPr lang="en-IN"/>
          </a:p>
        </p:txBody>
      </p:sp>
      <p:sp>
        <p:nvSpPr>
          <p:cNvPr id="14" name="Slide Number Placeholder 13"/>
          <p:cNvSpPr>
            <a:spLocks noGrp="1"/>
          </p:cNvSpPr>
          <p:nvPr>
            <p:ph type="sldNum" sz="quarter" idx="11"/>
          </p:nvPr>
        </p:nvSpPr>
        <p:spPr/>
        <p:txBody>
          <a:bodyPr/>
          <a:lstStyle/>
          <a:p>
            <a:fld id="{2B111CE4-5C7C-4685-9227-520D0A362756}" type="slidenum">
              <a:rPr lang="en-IN" smtClean="0"/>
              <a:t>‹#›</a:t>
            </a:fld>
            <a:endParaRPr lang="en-IN"/>
          </a:p>
        </p:txBody>
      </p:sp>
      <p:sp>
        <p:nvSpPr>
          <p:cNvPr id="15" name="Footer Placeholder 14"/>
          <p:cNvSpPr>
            <a:spLocks noGrp="1"/>
          </p:cNvSpPr>
          <p:nvPr>
            <p:ph type="ftr" sz="quarter" idx="12"/>
          </p:nvPr>
        </p:nvSpPr>
        <p:spPr/>
        <p:txBody>
          <a:bodyPr/>
          <a:lstStyle/>
          <a:p>
            <a:endParaRPr lang="en-IN"/>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4" name="Content Placeholder 30"/>
          <p:cNvSpPr>
            <a:spLocks noGrp="1"/>
          </p:cNvSpPr>
          <p:nvPr>
            <p:ph sz="quarter" idx="13"/>
          </p:nvPr>
        </p:nvSpPr>
        <p:spPr>
          <a:xfrm>
            <a:off x="609601" y="2020824"/>
            <a:ext cx="5364480" cy="40050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5" name="Content Placeholder 30"/>
          <p:cNvSpPr>
            <a:spLocks noGrp="1"/>
          </p:cNvSpPr>
          <p:nvPr>
            <p:ph sz="quarter" idx="14"/>
          </p:nvPr>
        </p:nvSpPr>
        <p:spPr>
          <a:xfrm>
            <a:off x="6217920" y="2020824"/>
            <a:ext cx="5364480" cy="40050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Date Placeholder 8"/>
          <p:cNvSpPr>
            <a:spLocks noGrp="1"/>
          </p:cNvSpPr>
          <p:nvPr>
            <p:ph type="dt" sz="half" idx="15"/>
          </p:nvPr>
        </p:nvSpPr>
        <p:spPr/>
        <p:txBody>
          <a:bodyPr/>
          <a:lstStyle/>
          <a:p>
            <a:fld id="{F63F6C47-BB66-4B4E-95B7-C5E48EF8C06E}" type="datetimeFigureOut">
              <a:rPr lang="en-IN" smtClean="0"/>
              <a:t>14-08-2024</a:t>
            </a:fld>
            <a:endParaRPr lang="en-IN"/>
          </a:p>
        </p:txBody>
      </p:sp>
      <p:sp>
        <p:nvSpPr>
          <p:cNvPr id="12" name="Slide Number Placeholder 11"/>
          <p:cNvSpPr>
            <a:spLocks noGrp="1"/>
          </p:cNvSpPr>
          <p:nvPr>
            <p:ph type="sldNum" sz="quarter" idx="16"/>
          </p:nvPr>
        </p:nvSpPr>
        <p:spPr/>
        <p:txBody>
          <a:bodyPr/>
          <a:lstStyle/>
          <a:p>
            <a:fld id="{2B111CE4-5C7C-4685-9227-520D0A362756}" type="slidenum">
              <a:rPr lang="en-IN" smtClean="0"/>
              <a:t>‹#›</a:t>
            </a:fld>
            <a:endParaRPr lang="en-IN"/>
          </a:p>
        </p:txBody>
      </p:sp>
      <p:sp>
        <p:nvSpPr>
          <p:cNvPr id="13" name="Footer Placeholder 12"/>
          <p:cNvSpPr>
            <a:spLocks noGrp="1"/>
          </p:cNvSpPr>
          <p:nvPr>
            <p:ph type="ftr" sz="quarter" idx="17"/>
          </p:nvPr>
        </p:nvSpPr>
        <p:spPr/>
        <p:txBody>
          <a:bodyPr/>
          <a:lstStyle/>
          <a:p>
            <a:endParaRPr lang="en-IN"/>
          </a:p>
        </p:txBody>
      </p:sp>
      <p:sp>
        <p:nvSpPr>
          <p:cNvPr id="16" name="Title 15"/>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3" name="Content Placeholder 30"/>
          <p:cNvSpPr>
            <a:spLocks noGrp="1"/>
          </p:cNvSpPr>
          <p:nvPr>
            <p:ph sz="quarter" idx="13"/>
          </p:nvPr>
        </p:nvSpPr>
        <p:spPr>
          <a:xfrm>
            <a:off x="609601" y="2819400"/>
            <a:ext cx="5364480" cy="320954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4" name="Content Placeholder 30"/>
          <p:cNvSpPr>
            <a:spLocks noGrp="1"/>
          </p:cNvSpPr>
          <p:nvPr>
            <p:ph sz="quarter" idx="14"/>
          </p:nvPr>
        </p:nvSpPr>
        <p:spPr>
          <a:xfrm>
            <a:off x="6217920" y="2816352"/>
            <a:ext cx="5364480" cy="320954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0" name="Text Placeholder 3"/>
          <p:cNvSpPr>
            <a:spLocks noGrp="1"/>
          </p:cNvSpPr>
          <p:nvPr>
            <p:ph type="body" sz="half" idx="2"/>
          </p:nvPr>
        </p:nvSpPr>
        <p:spPr>
          <a:xfrm>
            <a:off x="609600" y="2020824"/>
            <a:ext cx="5364480" cy="704088"/>
          </a:xfrm>
          <a:noFill/>
          <a:ln w="98425" cmpd="thinThick">
            <a:noFill/>
            <a:miter lim="800000"/>
          </a:ln>
        </p:spPr>
        <p:txBody>
          <a:bodyPr vert="horz" lIns="91440" tIns="45720" rIns="91440" bIns="45720" rtlCol="0" anchor="ctr" anchorCtr="0">
            <a:normAutofit/>
          </a:bodyPr>
          <a:lstStyle>
            <a:lvl1pPr marL="0" indent="0" algn="ctr" defTabSz="914400" rtl="0" eaLnBrk="1" latinLnBrk="0" hangingPunct="1">
              <a:spcBef>
                <a:spcPts val="400"/>
              </a:spcBef>
              <a:buNone/>
              <a:defRPr lang="en-US" sz="1800" b="1" kern="1200" cap="none" spc="200" baseline="0" smtClean="0">
                <a:solidFill>
                  <a:schemeClr val="tx1"/>
                </a:solidFill>
                <a:latin typeface="+mj-lt"/>
                <a:ea typeface="+mj-ea"/>
                <a:cs typeface="Tunga" pitchFamily="2"/>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1" name="Text Placeholder 3"/>
          <p:cNvSpPr>
            <a:spLocks noGrp="1"/>
          </p:cNvSpPr>
          <p:nvPr>
            <p:ph type="body" sz="half" idx="15"/>
          </p:nvPr>
        </p:nvSpPr>
        <p:spPr>
          <a:xfrm>
            <a:off x="6217920" y="2020824"/>
            <a:ext cx="5364480" cy="704088"/>
          </a:xfrm>
          <a:noFill/>
          <a:ln w="98425" cmpd="thinThick">
            <a:noFill/>
            <a:miter lim="800000"/>
          </a:ln>
        </p:spPr>
        <p:txBody>
          <a:bodyPr vert="horz" lIns="91440" tIns="45720" rIns="91440" bIns="45720" rtlCol="0" anchor="ctr" anchorCtr="0">
            <a:normAutofit/>
          </a:bodyPr>
          <a:lstStyle>
            <a:lvl1pPr marL="0" indent="0" algn="ctr" defTabSz="914400" rtl="0" eaLnBrk="1" latinLnBrk="0" hangingPunct="1">
              <a:spcBef>
                <a:spcPts val="400"/>
              </a:spcBef>
              <a:buNone/>
              <a:defRPr lang="en-US" sz="1800" b="1" i="0" kern="1200" cap="none" spc="200" baseline="0" dirty="0" smtClean="0">
                <a:solidFill>
                  <a:schemeClr val="tx1"/>
                </a:solidFill>
                <a:latin typeface="+mj-lt"/>
                <a:ea typeface="+mj-ea"/>
                <a:cs typeface="Tunga" pitchFamily="2"/>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ctr" defTabSz="914400" rtl="0" eaLnBrk="1" latinLnBrk="0" hangingPunct="1">
              <a:lnSpc>
                <a:spcPct val="110000"/>
              </a:lnSpc>
              <a:spcBef>
                <a:spcPts val="400"/>
              </a:spcBef>
              <a:spcAft>
                <a:spcPts val="0"/>
              </a:spcAft>
              <a:buClr>
                <a:schemeClr val="accent1"/>
              </a:buClr>
              <a:buFontTx/>
              <a:buNone/>
            </a:pPr>
            <a:r>
              <a:rPr lang="en-US" smtClean="0"/>
              <a:t>Click to edit Master text styles</a:t>
            </a:r>
          </a:p>
        </p:txBody>
      </p:sp>
      <p:sp>
        <p:nvSpPr>
          <p:cNvPr id="11" name="Date Placeholder 10"/>
          <p:cNvSpPr>
            <a:spLocks noGrp="1"/>
          </p:cNvSpPr>
          <p:nvPr>
            <p:ph type="dt" sz="half" idx="16"/>
          </p:nvPr>
        </p:nvSpPr>
        <p:spPr/>
        <p:txBody>
          <a:bodyPr/>
          <a:lstStyle/>
          <a:p>
            <a:fld id="{F63F6C47-BB66-4B4E-95B7-C5E48EF8C06E}" type="datetimeFigureOut">
              <a:rPr lang="en-IN" smtClean="0"/>
              <a:t>14-08-2024</a:t>
            </a:fld>
            <a:endParaRPr lang="en-IN"/>
          </a:p>
        </p:txBody>
      </p:sp>
      <p:sp>
        <p:nvSpPr>
          <p:cNvPr id="12" name="Slide Number Placeholder 11"/>
          <p:cNvSpPr>
            <a:spLocks noGrp="1"/>
          </p:cNvSpPr>
          <p:nvPr>
            <p:ph type="sldNum" sz="quarter" idx="17"/>
          </p:nvPr>
        </p:nvSpPr>
        <p:spPr/>
        <p:txBody>
          <a:bodyPr/>
          <a:lstStyle/>
          <a:p>
            <a:fld id="{2B111CE4-5C7C-4685-9227-520D0A362756}" type="slidenum">
              <a:rPr lang="en-IN" smtClean="0"/>
              <a:t>‹#›</a:t>
            </a:fld>
            <a:endParaRPr lang="en-IN"/>
          </a:p>
        </p:txBody>
      </p:sp>
      <p:sp>
        <p:nvSpPr>
          <p:cNvPr id="13" name="Footer Placeholder 12"/>
          <p:cNvSpPr>
            <a:spLocks noGrp="1"/>
          </p:cNvSpPr>
          <p:nvPr>
            <p:ph type="ftr" sz="quarter" idx="18"/>
          </p:nvPr>
        </p:nvSpPr>
        <p:spPr/>
        <p:txBody>
          <a:bodyPr/>
          <a:lstStyle/>
          <a:p>
            <a:endParaRPr lang="en-IN"/>
          </a:p>
        </p:txBody>
      </p:sp>
      <p:sp>
        <p:nvSpPr>
          <p:cNvPr id="18" name="Title 17"/>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8"/>
          <p:cNvSpPr>
            <a:spLocks noGrp="1"/>
          </p:cNvSpPr>
          <p:nvPr>
            <p:ph type="title"/>
          </p:nvPr>
        </p:nvSpPr>
        <p:spPr/>
        <p:txBody>
          <a:bodyPr/>
          <a:lstStyle/>
          <a:p>
            <a:r>
              <a:rPr lang="en-US" smtClean="0"/>
              <a:t>Click to edit Master title style</a:t>
            </a:r>
            <a:endParaRPr lang="en-US"/>
          </a:p>
        </p:txBody>
      </p:sp>
      <p:sp>
        <p:nvSpPr>
          <p:cNvPr id="15" name="Date Placeholder 14"/>
          <p:cNvSpPr>
            <a:spLocks noGrp="1"/>
          </p:cNvSpPr>
          <p:nvPr>
            <p:ph type="dt" sz="half" idx="10"/>
          </p:nvPr>
        </p:nvSpPr>
        <p:spPr/>
        <p:txBody>
          <a:bodyPr/>
          <a:lstStyle/>
          <a:p>
            <a:fld id="{F63F6C47-BB66-4B4E-95B7-C5E48EF8C06E}" type="datetimeFigureOut">
              <a:rPr lang="en-IN" smtClean="0"/>
              <a:t>14-08-2024</a:t>
            </a:fld>
            <a:endParaRPr lang="en-IN"/>
          </a:p>
        </p:txBody>
      </p:sp>
      <p:sp>
        <p:nvSpPr>
          <p:cNvPr id="16" name="Slide Number Placeholder 15"/>
          <p:cNvSpPr>
            <a:spLocks noGrp="1"/>
          </p:cNvSpPr>
          <p:nvPr>
            <p:ph type="sldNum" sz="quarter" idx="11"/>
          </p:nvPr>
        </p:nvSpPr>
        <p:spPr/>
        <p:txBody>
          <a:bodyPr/>
          <a:lstStyle/>
          <a:p>
            <a:fld id="{2B111CE4-5C7C-4685-9227-520D0A362756}" type="slidenum">
              <a:rPr lang="en-IN" smtClean="0"/>
              <a:t>‹#›</a:t>
            </a:fld>
            <a:endParaRPr lang="en-IN"/>
          </a:p>
        </p:txBody>
      </p:sp>
      <p:sp>
        <p:nvSpPr>
          <p:cNvPr id="17" name="Footer Placeholder 16"/>
          <p:cNvSpPr>
            <a:spLocks noGrp="1"/>
          </p:cNvSpPr>
          <p:nvPr>
            <p:ph type="ftr" sz="quarter" idx="12"/>
          </p:nvPr>
        </p:nvSpPr>
        <p:spPr/>
        <p:txBody>
          <a:bodyPr/>
          <a:lstStyle/>
          <a:p>
            <a:endParaRPr lang="en-I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Date Placeholder 6"/>
          <p:cNvSpPr>
            <a:spLocks noGrp="1"/>
          </p:cNvSpPr>
          <p:nvPr>
            <p:ph type="dt" sz="half" idx="10"/>
          </p:nvPr>
        </p:nvSpPr>
        <p:spPr/>
        <p:txBody>
          <a:bodyPr/>
          <a:lstStyle/>
          <a:p>
            <a:fld id="{F63F6C47-BB66-4B4E-95B7-C5E48EF8C06E}" type="datetimeFigureOut">
              <a:rPr lang="en-IN" smtClean="0"/>
              <a:t>14-08-2024</a:t>
            </a:fld>
            <a:endParaRPr lang="en-IN"/>
          </a:p>
        </p:txBody>
      </p:sp>
      <p:sp>
        <p:nvSpPr>
          <p:cNvPr id="8" name="Slide Number Placeholder 7"/>
          <p:cNvSpPr>
            <a:spLocks noGrp="1"/>
          </p:cNvSpPr>
          <p:nvPr>
            <p:ph type="sldNum" sz="quarter" idx="11"/>
          </p:nvPr>
        </p:nvSpPr>
        <p:spPr/>
        <p:txBody>
          <a:bodyPr/>
          <a:lstStyle/>
          <a:p>
            <a:fld id="{2B111CE4-5C7C-4685-9227-520D0A362756}" type="slidenum">
              <a:rPr lang="en-IN" smtClean="0"/>
              <a:t>‹#›</a:t>
            </a:fld>
            <a:endParaRPr lang="en-IN"/>
          </a:p>
        </p:txBody>
      </p:sp>
      <p:sp>
        <p:nvSpPr>
          <p:cNvPr id="9" name="Footer Placeholder 8"/>
          <p:cNvSpPr>
            <a:spLocks noGrp="1"/>
          </p:cNvSpPr>
          <p:nvPr>
            <p:ph type="ftr" sz="quarter" idx="12"/>
          </p:nvPr>
        </p:nvSpPr>
        <p:spPr/>
        <p:txBody>
          <a:bodyPr/>
          <a:lstStyle/>
          <a:p>
            <a:endParaRPr lang="en-I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4" name="Content Placeholder 30"/>
          <p:cNvSpPr>
            <a:spLocks noGrp="1"/>
          </p:cNvSpPr>
          <p:nvPr>
            <p:ph sz="quarter" idx="14"/>
          </p:nvPr>
        </p:nvSpPr>
        <p:spPr>
          <a:xfrm>
            <a:off x="1981200" y="1914526"/>
            <a:ext cx="8229600" cy="351091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Text Placeholder 3"/>
          <p:cNvSpPr>
            <a:spLocks noGrp="1"/>
          </p:cNvSpPr>
          <p:nvPr>
            <p:ph type="body" sz="half" idx="2"/>
          </p:nvPr>
        </p:nvSpPr>
        <p:spPr>
          <a:xfrm>
            <a:off x="2316480" y="5513832"/>
            <a:ext cx="7559040" cy="548640"/>
          </a:xfrm>
        </p:spPr>
        <p:txBody>
          <a:bodyPr vert="horz" lIns="91440" tIns="0" rIns="91440" bIns="45720" rtlCol="0" anchor="ctr">
            <a:normAutofit/>
          </a:bodyPr>
          <a:lstStyle>
            <a:lvl1pPr marL="0" indent="0" algn="ctr" defTabSz="914400" rtl="0" eaLnBrk="1" latinLnBrk="0" hangingPunct="1">
              <a:lnSpc>
                <a:spcPct val="100000"/>
              </a:lnSpc>
              <a:spcBef>
                <a:spcPts val="0"/>
              </a:spcBef>
              <a:buClr>
                <a:schemeClr val="accent1"/>
              </a:buClr>
              <a:buFont typeface="Arial" pitchFamily="34" charset="0"/>
              <a:buNone/>
              <a:defRPr lang="en-US" sz="1400" b="0" i="0" kern="1200" cap="none" spc="0" baseline="0" smtClean="0">
                <a:solidFill>
                  <a:schemeClr val="tx1"/>
                </a:solidFill>
                <a:latin typeface="+mn-lt"/>
                <a:ea typeface="+mn-ea"/>
                <a:cs typeface="Tahom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3" name="Title 12"/>
          <p:cNvSpPr>
            <a:spLocks noGrp="1"/>
          </p:cNvSpPr>
          <p:nvPr>
            <p:ph type="title"/>
          </p:nvPr>
        </p:nvSpPr>
        <p:spPr/>
        <p:txBody>
          <a:bodyPr/>
          <a:lstStyle/>
          <a:p>
            <a:r>
              <a:rPr lang="en-US" smtClean="0"/>
              <a:t>Click to edit Master title style</a:t>
            </a:r>
            <a:endParaRPr lang="en-US"/>
          </a:p>
        </p:txBody>
      </p:sp>
      <p:sp>
        <p:nvSpPr>
          <p:cNvPr id="16" name="Date Placeholder 15"/>
          <p:cNvSpPr>
            <a:spLocks noGrp="1"/>
          </p:cNvSpPr>
          <p:nvPr>
            <p:ph type="dt" sz="half" idx="15"/>
          </p:nvPr>
        </p:nvSpPr>
        <p:spPr/>
        <p:txBody>
          <a:bodyPr/>
          <a:lstStyle/>
          <a:p>
            <a:fld id="{F63F6C47-BB66-4B4E-95B7-C5E48EF8C06E}" type="datetimeFigureOut">
              <a:rPr lang="en-IN" smtClean="0"/>
              <a:t>14-08-2024</a:t>
            </a:fld>
            <a:endParaRPr lang="en-IN"/>
          </a:p>
        </p:txBody>
      </p:sp>
      <p:sp>
        <p:nvSpPr>
          <p:cNvPr id="19" name="Slide Number Placeholder 18"/>
          <p:cNvSpPr>
            <a:spLocks noGrp="1"/>
          </p:cNvSpPr>
          <p:nvPr>
            <p:ph type="sldNum" sz="quarter" idx="16"/>
          </p:nvPr>
        </p:nvSpPr>
        <p:spPr/>
        <p:txBody>
          <a:bodyPr/>
          <a:lstStyle/>
          <a:p>
            <a:fld id="{2B111CE4-5C7C-4685-9227-520D0A362756}" type="slidenum">
              <a:rPr lang="en-IN" smtClean="0"/>
              <a:t>‹#›</a:t>
            </a:fld>
            <a:endParaRPr lang="en-IN"/>
          </a:p>
        </p:txBody>
      </p:sp>
      <p:sp>
        <p:nvSpPr>
          <p:cNvPr id="23" name="Footer Placeholder 22"/>
          <p:cNvSpPr>
            <a:spLocks noGrp="1"/>
          </p:cNvSpPr>
          <p:nvPr>
            <p:ph type="ftr" sz="quarter" idx="17"/>
          </p:nvPr>
        </p:nvSpPr>
        <p:spPr/>
        <p:txBody>
          <a:bodyPr/>
          <a:lstStyle/>
          <a:p>
            <a:endParaRPr lang="en-I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2469612" y="2026918"/>
            <a:ext cx="7252776" cy="3263750"/>
          </a:xfrm>
          <a:solidFill>
            <a:schemeClr val="tx1"/>
          </a:solidFill>
          <a:ln w="69850" cmpd="dbl">
            <a:solidFill>
              <a:schemeClr val="tx1"/>
            </a:solidFill>
            <a:miter lim="800000"/>
          </a:ln>
        </p:spPr>
        <p:txBody>
          <a:bodyPr vert="horz" lIns="91440" tIns="45720" rIns="91440" bIns="45720" rtlCol="0" anchor="ctr" anchorCtr="0">
            <a:normAutofit/>
          </a:bodyPr>
          <a:lstStyle>
            <a:lvl1pPr marL="0" indent="0" algn="ctr" defTabSz="914400" rtl="0" eaLnBrk="1" latinLnBrk="0" hangingPunct="1">
              <a:spcBef>
                <a:spcPts val="400"/>
              </a:spcBef>
              <a:buNone/>
              <a:defRPr lang="en-US" sz="1800" b="0" kern="1200" cap="none" spc="0" baseline="0" dirty="0">
                <a:solidFill>
                  <a:schemeClr val="bg1"/>
                </a:solidFill>
                <a:latin typeface="+mj-lt"/>
                <a:ea typeface="+mj-ea"/>
                <a:cs typeface="Tunga" pitchFamily="2"/>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25" name="Text Placeholder 24"/>
          <p:cNvSpPr>
            <a:spLocks noGrp="1"/>
          </p:cNvSpPr>
          <p:nvPr>
            <p:ph type="body" sz="quarter" idx="13"/>
          </p:nvPr>
        </p:nvSpPr>
        <p:spPr>
          <a:xfrm>
            <a:off x="2316480" y="5516880"/>
            <a:ext cx="7559040" cy="548640"/>
          </a:xfrm>
        </p:spPr>
        <p:txBody>
          <a:bodyPr vert="horz" lIns="91440" tIns="0" rIns="91440" bIns="0" rtlCol="0" anchor="ctr" anchorCtr="0">
            <a:normAutofit/>
          </a:bodyPr>
          <a:lstStyle>
            <a:lvl1pPr marL="0" indent="0">
              <a:spcBef>
                <a:spcPts val="0"/>
              </a:spcBef>
              <a:buNone/>
              <a:defRPr lang="en-US" sz="1400" b="0" i="0" kern="1200" cap="none" spc="30" baseline="0" smtClean="0">
                <a:solidFill>
                  <a:schemeClr val="tx2"/>
                </a:solidFill>
                <a:latin typeface="+mn-lt"/>
                <a:ea typeface="+mn-ea"/>
                <a:cs typeface="Tahoma" pitchFamily="34" charset="0"/>
              </a:defRPr>
            </a:lvl1pPr>
            <a:lvl2pPr marL="171450" indent="1588">
              <a:buNone/>
              <a:defRPr>
                <a:solidFill>
                  <a:schemeClr val="bg2"/>
                </a:solidFill>
              </a:defRPr>
            </a:lvl2pPr>
            <a:lvl3pPr marL="344488" indent="6350">
              <a:buNone/>
              <a:defRPr>
                <a:solidFill>
                  <a:schemeClr val="bg2"/>
                </a:solidFill>
              </a:defRPr>
            </a:lvl3pPr>
            <a:lvl4pPr marL="515938" indent="3175">
              <a:buNone/>
              <a:defRPr>
                <a:solidFill>
                  <a:schemeClr val="bg2"/>
                </a:solidFill>
              </a:defRPr>
            </a:lvl4pPr>
            <a:lvl5pPr marL="688975" indent="-1588">
              <a:buNone/>
              <a:defRPr>
                <a:solidFill>
                  <a:schemeClr val="bg2"/>
                </a:solidFill>
              </a:defRPr>
            </a:lvl5pPr>
          </a:lstStyle>
          <a:p>
            <a:pPr marL="0" lvl="0" indent="0" algn="ctr" defTabSz="914400" rtl="0" eaLnBrk="1" latinLnBrk="0" hangingPunct="1">
              <a:spcBef>
                <a:spcPts val="600"/>
              </a:spcBef>
              <a:spcAft>
                <a:spcPts val="0"/>
              </a:spcAft>
              <a:buClr>
                <a:schemeClr val="accent1"/>
              </a:buClr>
              <a:buFont typeface="Arial" pitchFamily="34" charset="0"/>
              <a:buNone/>
            </a:pPr>
            <a:r>
              <a:rPr lang="en-US" smtClean="0"/>
              <a:t>Click to edit Master text styles</a:t>
            </a:r>
          </a:p>
        </p:txBody>
      </p:sp>
      <p:sp>
        <p:nvSpPr>
          <p:cNvPr id="12" name="Title 11"/>
          <p:cNvSpPr>
            <a:spLocks noGrp="1"/>
          </p:cNvSpPr>
          <p:nvPr>
            <p:ph type="title"/>
          </p:nvPr>
        </p:nvSpPr>
        <p:spPr>
          <a:xfrm>
            <a:off x="3352800" y="975360"/>
            <a:ext cx="5486400" cy="701040"/>
          </a:xfrm>
        </p:spPr>
        <p:txBody>
          <a:bodyPr/>
          <a:lstStyle/>
          <a:p>
            <a:r>
              <a:rPr lang="en-US" smtClean="0"/>
              <a:t>Click to edit Master title style</a:t>
            </a:r>
            <a:endParaRPr lang="en-US"/>
          </a:p>
        </p:txBody>
      </p:sp>
      <p:sp>
        <p:nvSpPr>
          <p:cNvPr id="13" name="Date Placeholder 12"/>
          <p:cNvSpPr>
            <a:spLocks noGrp="1"/>
          </p:cNvSpPr>
          <p:nvPr>
            <p:ph type="dt" sz="half" idx="14"/>
          </p:nvPr>
        </p:nvSpPr>
        <p:spPr>
          <a:xfrm>
            <a:off x="3975100" y="273180"/>
            <a:ext cx="4241800" cy="292100"/>
          </a:xfrm>
        </p:spPr>
        <p:txBody>
          <a:bodyPr/>
          <a:lstStyle/>
          <a:p>
            <a:fld id="{F63F6C47-BB66-4B4E-95B7-C5E48EF8C06E}" type="datetimeFigureOut">
              <a:rPr lang="en-IN" smtClean="0"/>
              <a:t>14-08-2024</a:t>
            </a:fld>
            <a:endParaRPr lang="en-IN"/>
          </a:p>
        </p:txBody>
      </p:sp>
      <p:sp>
        <p:nvSpPr>
          <p:cNvPr id="14" name="Slide Number Placeholder 13"/>
          <p:cNvSpPr>
            <a:spLocks noGrp="1"/>
          </p:cNvSpPr>
          <p:nvPr>
            <p:ph type="sldNum" sz="quarter" idx="15"/>
          </p:nvPr>
        </p:nvSpPr>
        <p:spPr>
          <a:xfrm>
            <a:off x="5384800" y="6172200"/>
            <a:ext cx="1422400" cy="304800"/>
          </a:xfrm>
        </p:spPr>
        <p:txBody>
          <a:bodyPr/>
          <a:lstStyle/>
          <a:p>
            <a:fld id="{2B111CE4-5C7C-4685-9227-520D0A362756}" type="slidenum">
              <a:rPr lang="en-IN" smtClean="0"/>
              <a:t>‹#›</a:t>
            </a:fld>
            <a:endParaRPr lang="en-IN"/>
          </a:p>
        </p:txBody>
      </p:sp>
      <p:sp>
        <p:nvSpPr>
          <p:cNvPr id="15" name="Footer Placeholder 14"/>
          <p:cNvSpPr>
            <a:spLocks noGrp="1"/>
          </p:cNvSpPr>
          <p:nvPr>
            <p:ph type="ftr" sz="quarter" idx="16"/>
          </p:nvPr>
        </p:nvSpPr>
        <p:spPr>
          <a:xfrm>
            <a:off x="1930400" y="6486525"/>
            <a:ext cx="8331200" cy="292100"/>
          </a:xfrm>
        </p:spPr>
        <p:txBody>
          <a:bodyPr/>
          <a:lstStyle/>
          <a:p>
            <a:endParaRPr lang="en-I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63F6C47-BB66-4B4E-95B7-C5E48EF8C06E}" type="datetimeFigureOut">
              <a:rPr lang="en-IN" smtClean="0"/>
              <a:t>14-08-2024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B111CE4-5C7C-4685-9227-520D0A362756}" type="slidenum">
              <a:rPr lang="en-IN" smtClean="0"/>
              <a:t>‹#›</a:t>
            </a:fld>
            <a:endParaRPr lang="en-I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cxnSp>
        <p:nvCxnSpPr>
          <p:cNvPr id="9" name="Straight Connector 8"/>
          <p:cNvCxnSpPr/>
          <p:nvPr/>
        </p:nvCxnSpPr>
        <p:spPr>
          <a:xfrm rot="5400000">
            <a:off x="6832600" y="3428736"/>
            <a:ext cx="6858000" cy="2117"/>
          </a:xfrm>
          <a:prstGeom prst="line">
            <a:avLst/>
          </a:prstGeom>
          <a:ln w="12700">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sp>
        <p:nvSpPr>
          <p:cNvPr id="7" name="Rectangle 6"/>
          <p:cNvSpPr/>
          <p:nvPr/>
        </p:nvSpPr>
        <p:spPr bwMode="hidden">
          <a:xfrm>
            <a:off x="0" y="1"/>
            <a:ext cx="102616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Vertical Text Placeholder 2"/>
          <p:cNvSpPr>
            <a:spLocks noGrp="1"/>
          </p:cNvSpPr>
          <p:nvPr>
            <p:ph type="body" orient="vert" idx="1"/>
          </p:nvPr>
        </p:nvSpPr>
        <p:spPr>
          <a:xfrm>
            <a:off x="609600" y="914401"/>
            <a:ext cx="8839200" cy="5029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63F6C47-BB66-4B4E-95B7-C5E48EF8C06E}" type="datetimeFigureOut">
              <a:rPr lang="en-IN" smtClean="0"/>
              <a:t>14-08-2024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B111CE4-5C7C-4685-9227-520D0A362756}" type="slidenum">
              <a:rPr lang="en-IN" smtClean="0"/>
              <a:t>‹#›</a:t>
            </a:fld>
            <a:endParaRPr lang="en-IN"/>
          </a:p>
        </p:txBody>
      </p:sp>
      <p:sp>
        <p:nvSpPr>
          <p:cNvPr id="2" name="Vertical Title 1"/>
          <p:cNvSpPr>
            <a:spLocks noGrp="1"/>
          </p:cNvSpPr>
          <p:nvPr>
            <p:ph type="title" orient="vert"/>
          </p:nvPr>
        </p:nvSpPr>
        <p:spPr>
          <a:xfrm>
            <a:off x="9652000" y="914401"/>
            <a:ext cx="1235973" cy="5029200"/>
          </a:xfrm>
        </p:spPr>
        <p:txBody>
          <a:bodyPr vert="eaVert"/>
          <a:lstStyle/>
          <a:p>
            <a:r>
              <a:rPr lang="en-US" smtClean="0"/>
              <a:t>Click to edit Master title style</a:t>
            </a:r>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8" name="Rectangle 7"/>
          <p:cNvSpPr/>
          <p:nvPr/>
        </p:nvSpPr>
        <p:spPr bwMode="hidden">
          <a:xfrm>
            <a:off x="0" y="1335974"/>
            <a:ext cx="12192000" cy="55220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609600" y="2019301"/>
            <a:ext cx="10972800" cy="411734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3975100" y="273180"/>
            <a:ext cx="4241800" cy="292100"/>
          </a:xfrm>
          <a:prstGeom prst="rect">
            <a:avLst/>
          </a:prstGeom>
        </p:spPr>
        <p:txBody>
          <a:bodyPr vert="horz" lIns="91440" tIns="45720" rIns="91440" bIns="45720" rtlCol="0" anchor="ctr">
            <a:noAutofit/>
          </a:bodyPr>
          <a:lstStyle>
            <a:lvl1pPr algn="ctr">
              <a:defRPr sz="1200" b="0" cap="all" spc="300" baseline="0">
                <a:solidFill>
                  <a:schemeClr val="tx1"/>
                </a:solidFill>
              </a:defRPr>
            </a:lvl1pPr>
          </a:lstStyle>
          <a:p>
            <a:fld id="{F63F6C47-BB66-4B4E-95B7-C5E48EF8C06E}" type="datetimeFigureOut">
              <a:rPr lang="en-IN" smtClean="0"/>
              <a:t>14-08-2024</a:t>
            </a:fld>
            <a:endParaRPr lang="en-IN"/>
          </a:p>
        </p:txBody>
      </p:sp>
      <p:sp>
        <p:nvSpPr>
          <p:cNvPr id="5" name="Footer Placeholder 4"/>
          <p:cNvSpPr>
            <a:spLocks noGrp="1"/>
          </p:cNvSpPr>
          <p:nvPr>
            <p:ph type="ftr" sz="quarter" idx="3"/>
          </p:nvPr>
        </p:nvSpPr>
        <p:spPr>
          <a:xfrm>
            <a:off x="1930400" y="6486525"/>
            <a:ext cx="8331200" cy="292100"/>
          </a:xfrm>
          <a:prstGeom prst="rect">
            <a:avLst/>
          </a:prstGeom>
        </p:spPr>
        <p:txBody>
          <a:bodyPr vert="horz" lIns="91440" tIns="45720" rIns="91440" bIns="45720" rtlCol="0" anchor="ctr">
            <a:normAutofit/>
          </a:bodyPr>
          <a:lstStyle>
            <a:lvl1pPr algn="ctr">
              <a:defRPr sz="1100" b="0" cap="all" spc="300" baseline="0">
                <a:solidFill>
                  <a:schemeClr val="tx1"/>
                </a:solidFill>
              </a:defRPr>
            </a:lvl1pPr>
          </a:lstStyle>
          <a:p>
            <a:endParaRPr lang="en-IN"/>
          </a:p>
        </p:txBody>
      </p:sp>
      <p:sp>
        <p:nvSpPr>
          <p:cNvPr id="6" name="Slide Number Placeholder 5"/>
          <p:cNvSpPr>
            <a:spLocks noGrp="1"/>
          </p:cNvSpPr>
          <p:nvPr>
            <p:ph type="sldNum" sz="quarter" idx="4"/>
          </p:nvPr>
        </p:nvSpPr>
        <p:spPr>
          <a:xfrm>
            <a:off x="5384800" y="6172200"/>
            <a:ext cx="1422400" cy="304800"/>
          </a:xfrm>
          <a:prstGeom prst="rect">
            <a:avLst/>
          </a:prstGeom>
          <a:ln>
            <a:noFill/>
          </a:ln>
        </p:spPr>
        <p:txBody>
          <a:bodyPr vert="horz" lIns="0" tIns="0" rIns="0" bIns="0" rtlCol="0" anchor="ctr">
            <a:normAutofit/>
          </a:bodyPr>
          <a:lstStyle>
            <a:lvl1pPr algn="ctr">
              <a:defRPr sz="1200" b="1">
                <a:solidFill>
                  <a:schemeClr val="tx1"/>
                </a:solidFill>
              </a:defRPr>
            </a:lvl1pPr>
          </a:lstStyle>
          <a:p>
            <a:fld id="{2B111CE4-5C7C-4685-9227-520D0A362756}" type="slidenum">
              <a:rPr lang="en-IN" smtClean="0"/>
              <a:t>‹#›</a:t>
            </a:fld>
            <a:endParaRPr lang="en-IN"/>
          </a:p>
        </p:txBody>
      </p:sp>
      <p:cxnSp>
        <p:nvCxnSpPr>
          <p:cNvPr id="10" name="Straight Connector 9"/>
          <p:cNvCxnSpPr/>
          <p:nvPr/>
        </p:nvCxnSpPr>
        <p:spPr>
          <a:xfrm>
            <a:off x="0" y="1331436"/>
            <a:ext cx="12192000" cy="1588"/>
          </a:xfrm>
          <a:prstGeom prst="line">
            <a:avLst/>
          </a:prstGeom>
          <a:ln w="12700">
            <a:solidFill>
              <a:schemeClr val="tx2">
                <a:lumMod val="75000"/>
              </a:schemeClr>
            </a:solidFill>
          </a:ln>
          <a:effectLst/>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3352800" y="975360"/>
            <a:ext cx="5486400" cy="701040"/>
          </a:xfrm>
          <a:prstGeom prst="rect">
            <a:avLst/>
          </a:prstGeom>
          <a:solidFill>
            <a:schemeClr val="tx1"/>
          </a:solidFill>
          <a:ln w="76200" cmpd="thinThick">
            <a:solidFill>
              <a:schemeClr val="tx1"/>
            </a:solidFill>
            <a:miter lim="800000"/>
          </a:ln>
        </p:spPr>
        <p:txBody>
          <a:bodyPr vert="horz" lIns="91440" tIns="45720" rIns="91440" bIns="45720" rtlCol="0" anchor="ctr" anchorCtr="0">
            <a:normAutofit/>
          </a:bodyPr>
          <a:lstStyle/>
          <a:p>
            <a:r>
              <a:rPr lang="en-US" smtClean="0"/>
              <a:t>Click to edit Master title style</a:t>
            </a:r>
            <a:endParaRPr lang="en-US" dirty="0"/>
          </a:p>
        </p:txBody>
      </p:sp>
    </p:spTree>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spcBef>
          <a:spcPts val="400"/>
        </a:spcBef>
        <a:buNone/>
        <a:defRPr sz="1800" b="1" kern="1200" cap="all" spc="0" baseline="0">
          <a:solidFill>
            <a:schemeClr val="bg1">
              <a:lumMod val="75000"/>
              <a:lumOff val="25000"/>
            </a:schemeClr>
          </a:solidFill>
          <a:effectLst/>
          <a:latin typeface="+mj-lt"/>
          <a:ea typeface="+mj-ea"/>
          <a:cs typeface="Tunga" pitchFamily="2"/>
        </a:defRPr>
      </a:lvl1pPr>
    </p:titleStyle>
    <p:bodyStyle>
      <a:lvl1pPr marL="0" indent="0" algn="ctr" defTabSz="914400" rtl="0" eaLnBrk="1" latinLnBrk="0" hangingPunct="1">
        <a:lnSpc>
          <a:spcPct val="100000"/>
        </a:lnSpc>
        <a:spcBef>
          <a:spcPts val="600"/>
        </a:spcBef>
        <a:spcAft>
          <a:spcPts val="0"/>
        </a:spcAft>
        <a:buClr>
          <a:schemeClr val="accent1"/>
        </a:buClr>
        <a:buFontTx/>
        <a:buNone/>
        <a:defRPr sz="2000" b="0" i="0" kern="1200" cap="none" spc="30" baseline="0">
          <a:solidFill>
            <a:schemeClr val="tx1"/>
          </a:solidFill>
          <a:latin typeface="+mn-lt"/>
          <a:ea typeface="+mn-ea"/>
          <a:cs typeface="Tahoma" pitchFamily="34" charset="0"/>
        </a:defRPr>
      </a:lvl1pPr>
      <a:lvl2pPr marL="0" indent="0" algn="ctr" defTabSz="914400" rtl="0" eaLnBrk="1" latinLnBrk="0" hangingPunct="1">
        <a:lnSpc>
          <a:spcPct val="100000"/>
        </a:lnSpc>
        <a:spcBef>
          <a:spcPts val="1200"/>
        </a:spcBef>
        <a:buClr>
          <a:schemeClr val="accent1"/>
        </a:buClr>
        <a:buFontTx/>
        <a:buNone/>
        <a:defRPr sz="1800" kern="1200">
          <a:solidFill>
            <a:schemeClr val="tx2"/>
          </a:solidFill>
          <a:latin typeface="+mn-lt"/>
          <a:ea typeface="+mn-ea"/>
          <a:cs typeface="Tahoma" pitchFamily="34" charset="0"/>
        </a:defRPr>
      </a:lvl2pPr>
      <a:lvl3pPr marL="0" indent="0" algn="ctr" defTabSz="914400" rtl="0" eaLnBrk="1" latinLnBrk="0" hangingPunct="1">
        <a:lnSpc>
          <a:spcPct val="100000"/>
        </a:lnSpc>
        <a:spcBef>
          <a:spcPts val="1200"/>
        </a:spcBef>
        <a:buClr>
          <a:schemeClr val="accent1"/>
        </a:buClr>
        <a:buFontTx/>
        <a:buNone/>
        <a:defRPr sz="1600" kern="1200">
          <a:solidFill>
            <a:schemeClr val="tx1"/>
          </a:solidFill>
          <a:latin typeface="+mn-lt"/>
          <a:ea typeface="+mn-ea"/>
          <a:cs typeface="Tahoma" pitchFamily="34" charset="0"/>
        </a:defRPr>
      </a:lvl3pPr>
      <a:lvl4pPr marL="0" indent="0" algn="ctr" defTabSz="914400" rtl="0" eaLnBrk="1" latinLnBrk="0" hangingPunct="1">
        <a:lnSpc>
          <a:spcPct val="100000"/>
        </a:lnSpc>
        <a:spcBef>
          <a:spcPts val="1200"/>
        </a:spcBef>
        <a:buClr>
          <a:schemeClr val="accent1"/>
        </a:buClr>
        <a:buFontTx/>
        <a:buNone/>
        <a:defRPr sz="1400" kern="1200">
          <a:solidFill>
            <a:schemeClr val="tx2"/>
          </a:solidFill>
          <a:latin typeface="+mn-lt"/>
          <a:ea typeface="+mn-ea"/>
          <a:cs typeface="Tahoma" pitchFamily="34" charset="0"/>
        </a:defRPr>
      </a:lvl4pPr>
      <a:lvl5pPr marL="0" indent="0" algn="ctr" defTabSz="914400" rtl="0" eaLnBrk="1" latinLnBrk="0" hangingPunct="1">
        <a:lnSpc>
          <a:spcPct val="100000"/>
        </a:lnSpc>
        <a:spcBef>
          <a:spcPts val="1200"/>
        </a:spcBef>
        <a:buClr>
          <a:schemeClr val="accent1"/>
        </a:buClr>
        <a:buFontTx/>
        <a:buNone/>
        <a:defRPr sz="1400" kern="1200" baseline="0">
          <a:solidFill>
            <a:schemeClr val="tx1"/>
          </a:solidFill>
          <a:latin typeface="+mn-lt"/>
          <a:ea typeface="+mn-ea"/>
          <a:cs typeface="Tahoma" pitchFamily="34" charset="0"/>
        </a:defRPr>
      </a:lvl5pPr>
      <a:lvl6pPr marL="0" indent="0" algn="ctr" defTabSz="914400" rtl="0" eaLnBrk="1" latinLnBrk="0" hangingPunct="1">
        <a:lnSpc>
          <a:spcPct val="100000"/>
        </a:lnSpc>
        <a:spcBef>
          <a:spcPts val="1200"/>
        </a:spcBef>
        <a:buFont typeface="Arial" pitchFamily="34" charset="0"/>
        <a:buNone/>
        <a:defRPr sz="1400" kern="1200">
          <a:solidFill>
            <a:schemeClr val="tx2"/>
          </a:solidFill>
          <a:latin typeface="+mn-lt"/>
          <a:ea typeface="+mn-ea"/>
          <a:cs typeface="+mn-cs"/>
        </a:defRPr>
      </a:lvl6pPr>
      <a:lvl7pPr marL="0" indent="0" algn="ctr" defTabSz="914400" rtl="0" eaLnBrk="1" latinLnBrk="0" hangingPunct="1">
        <a:lnSpc>
          <a:spcPct val="100000"/>
        </a:lnSpc>
        <a:spcBef>
          <a:spcPts val="1200"/>
        </a:spcBef>
        <a:buFont typeface="Arial" pitchFamily="34" charset="0"/>
        <a:buNone/>
        <a:defRPr sz="1400" kern="1200">
          <a:solidFill>
            <a:schemeClr val="tx1"/>
          </a:solidFill>
          <a:latin typeface="+mn-lt"/>
          <a:ea typeface="+mn-ea"/>
          <a:cs typeface="+mn-cs"/>
        </a:defRPr>
      </a:lvl7pPr>
      <a:lvl8pPr marL="0" indent="0" algn="ctr" defTabSz="914400" rtl="0" eaLnBrk="1" latinLnBrk="0" hangingPunct="1">
        <a:lnSpc>
          <a:spcPct val="100000"/>
        </a:lnSpc>
        <a:spcBef>
          <a:spcPts val="1200"/>
        </a:spcBef>
        <a:buFont typeface="Arial" pitchFamily="34" charset="0"/>
        <a:buNone/>
        <a:defRPr sz="1400" kern="1200">
          <a:solidFill>
            <a:schemeClr val="tx2"/>
          </a:solidFill>
          <a:latin typeface="+mn-lt"/>
          <a:ea typeface="+mn-ea"/>
          <a:cs typeface="+mn-cs"/>
        </a:defRPr>
      </a:lvl8pPr>
      <a:lvl9pPr marL="0" indent="0" algn="ctr" defTabSz="914400" rtl="0" eaLnBrk="1" latinLnBrk="0" hangingPunct="1">
        <a:lnSpc>
          <a:spcPct val="100000"/>
        </a:lnSpc>
        <a:spcBef>
          <a:spcPts val="1200"/>
        </a:spcBef>
        <a:buFont typeface="Arial" pitchFamily="34" charset="0"/>
        <a:buNone/>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xmlns="" id="{41596ED5-A5AC-6EBB-BF25-1C91E018A1D6}"/>
              </a:ext>
            </a:extLst>
          </p:cNvPr>
          <p:cNvSpPr txBox="1"/>
          <p:nvPr/>
        </p:nvSpPr>
        <p:spPr>
          <a:xfrm>
            <a:off x="3306906" y="2662443"/>
            <a:ext cx="6094268"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Image Processing by using Python </a:t>
            </a:r>
            <a:endParaRPr lang="en-IN"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742868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B0E75F3-20F3-F9B8-B4E4-6E8406B33E72}"/>
              </a:ext>
            </a:extLst>
          </p:cNvPr>
          <p:cNvSpPr>
            <a:spLocks noGrp="1"/>
          </p:cNvSpPr>
          <p:nvPr>
            <p:ph type="title" idx="4294967295"/>
          </p:nvPr>
        </p:nvSpPr>
        <p:spPr>
          <a:xfrm>
            <a:off x="0" y="-725488"/>
            <a:ext cx="10058400" cy="1449388"/>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xmlns="" id="{19437E75-4A2F-8F91-C1D5-B89977929B1E}"/>
              </a:ext>
            </a:extLst>
          </p:cNvPr>
          <p:cNvSpPr>
            <a:spLocks noGrp="1"/>
          </p:cNvSpPr>
          <p:nvPr>
            <p:ph idx="4294967295"/>
          </p:nvPr>
        </p:nvSpPr>
        <p:spPr>
          <a:xfrm>
            <a:off x="0" y="723900"/>
            <a:ext cx="10817225" cy="5395913"/>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As artificial intelligence (AI) develops quickly, Python has become the de facto fully object-oriented programming language. </a:t>
            </a:r>
            <a:r>
              <a:rPr lang="en-US" sz="1800" dirty="0" err="1">
                <a:latin typeface="Times New Roman" panose="02020603050405020304" pitchFamily="18" charset="0"/>
                <a:cs typeface="Times New Roman" panose="02020603050405020304" pitchFamily="18" charset="0"/>
              </a:rPr>
              <a:t>Python'ssimplicity</a:t>
            </a:r>
            <a:r>
              <a:rPr lang="en-US" sz="1800" dirty="0">
                <a:latin typeface="Times New Roman" panose="02020603050405020304" pitchFamily="18" charset="0"/>
                <a:cs typeface="Times New Roman" panose="02020603050405020304" pitchFamily="18" charset="0"/>
              </a:rPr>
              <a:t>, language variety, and vast library ecosystem make it a valuable tool for image processing .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This research study examines Python's role in image processing in detail, outlining its benefits, drawbacks, and developments. It is widely used in machine learning, computer vision, natural language processing and many other fields.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On the other hand, Python </a:t>
            </a:r>
            <a:r>
              <a:rPr lang="en-US" sz="1800" dirty="0" err="1">
                <a:latin typeface="Times New Roman" panose="02020603050405020304" pitchFamily="18" charset="0"/>
                <a:cs typeface="Times New Roman" panose="02020603050405020304" pitchFamily="18" charset="0"/>
              </a:rPr>
              <a:t>hassignificantly</a:t>
            </a:r>
            <a:r>
              <a:rPr lang="en-US" sz="1800" dirty="0">
                <a:latin typeface="Times New Roman" panose="02020603050405020304" pitchFamily="18" charset="0"/>
                <a:cs typeface="Times New Roman" panose="02020603050405020304" pitchFamily="18" charset="0"/>
              </a:rPr>
              <a:t> changed the image processing field in recent years. In this paper, mainly </a:t>
            </a:r>
            <a:r>
              <a:rPr lang="en-US" sz="1800" dirty="0" err="1">
                <a:latin typeface="Times New Roman" panose="02020603050405020304" pitchFamily="18" charset="0"/>
                <a:cs typeface="Times New Roman" panose="02020603050405020304" pitchFamily="18" charset="0"/>
              </a:rPr>
              <a:t>analyse</a:t>
            </a:r>
            <a:r>
              <a:rPr lang="en-US" sz="1800" dirty="0">
                <a:latin typeface="Times New Roman" panose="02020603050405020304" pitchFamily="18" charset="0"/>
                <a:cs typeface="Times New Roman" panose="02020603050405020304" pitchFamily="18" charset="0"/>
              </a:rPr>
              <a:t> Python's contribution to the democratization of image processing, highlighting its capabilities, active community, accessibility, python image processing library, computer vision fundamentals and inclusivity for a wide range of skill levels that will be worth for image processing and computer vision research.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This paper clearly recognizes Python's limitations, future prospects, and possible obstacles in the ever-changing field of image processing.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981536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A2E5888-2FDA-2128-294E-A2E79F93C195}"/>
              </a:ext>
            </a:extLst>
          </p:cNvPr>
          <p:cNvSpPr>
            <a:spLocks noGrp="1"/>
          </p:cNvSpPr>
          <p:nvPr>
            <p:ph type="title" idx="4294967295"/>
          </p:nvPr>
        </p:nvSpPr>
        <p:spPr>
          <a:xfrm>
            <a:off x="0" y="-460375"/>
            <a:ext cx="10058400" cy="1449388"/>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xmlns="" id="{9261EE0F-AC33-8815-1186-2DF8CDFE582D}"/>
              </a:ext>
            </a:extLst>
          </p:cNvPr>
          <p:cNvSpPr>
            <a:spLocks noGrp="1"/>
          </p:cNvSpPr>
          <p:nvPr>
            <p:ph idx="4294967295"/>
          </p:nvPr>
        </p:nvSpPr>
        <p:spPr>
          <a:xfrm>
            <a:off x="0" y="1160463"/>
            <a:ext cx="10058400" cy="4022725"/>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Python is an dynamic, interpreted, high level, object-oriented programming language which developed by Guido Van Rossum in 1991. It supports multiple paradigms, includes functional programming and procedural style.</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Python is easier to learn compared as other programming language such as C, C++ and Java. Its language has few lines code , no initialization of datatype. The python programming language is often termed as “Batteries included” language due to its various and extensive library.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Today, image processing in python is a rapidly growing technology field used in different industries, computer vision, medical imaging </a:t>
            </a:r>
            <a:r>
              <a:rPr lang="en-US" sz="1800" dirty="0" err="1">
                <a:latin typeface="Times New Roman" panose="02020603050405020304" pitchFamily="18" charset="0"/>
                <a:cs typeface="Times New Roman" panose="02020603050405020304" pitchFamily="18" charset="0"/>
              </a:rPr>
              <a:t>etc</a:t>
            </a:r>
            <a:r>
              <a:rPr lang="en-US" sz="1800" dirty="0">
                <a:latin typeface="Times New Roman" panose="02020603050405020304" pitchFamily="18" charset="0"/>
                <a:cs typeface="Times New Roman" panose="02020603050405020304" pitchFamily="18" charset="0"/>
              </a:rPr>
              <a:t> and also shines for data science and machine learning. Learning the python techniques and tools, image processing performed very efficiently and effectively.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100641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3E3EF08-E09F-D100-3DC7-52B485DCADD7}"/>
              </a:ext>
            </a:extLst>
          </p:cNvPr>
          <p:cNvSpPr>
            <a:spLocks noGrp="1"/>
          </p:cNvSpPr>
          <p:nvPr>
            <p:ph type="title" idx="4294967295"/>
          </p:nvPr>
        </p:nvSpPr>
        <p:spPr>
          <a:xfrm>
            <a:off x="0" y="-565150"/>
            <a:ext cx="10058400" cy="1449388"/>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xmlns="" id="{4E3F784D-EEB4-4729-0A61-CE0D3E53F876}"/>
              </a:ext>
            </a:extLst>
          </p:cNvPr>
          <p:cNvSpPr>
            <a:spLocks noGrp="1"/>
          </p:cNvSpPr>
          <p:nvPr>
            <p:ph idx="4294967295"/>
          </p:nvPr>
        </p:nvSpPr>
        <p:spPr>
          <a:xfrm>
            <a:off x="0" y="1077913"/>
            <a:ext cx="10058400" cy="4022725"/>
          </a:xfrm>
        </p:spPr>
        <p:txBody>
          <a:bodyPr>
            <a:normAutofit/>
          </a:bodyPr>
          <a:lstStyle/>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Image Processing is the enhancement of images using mathematical operations for which the </a:t>
            </a:r>
            <a:r>
              <a:rPr lang="en-US" sz="1800" dirty="0" err="1">
                <a:latin typeface="Times New Roman" panose="02020603050405020304" pitchFamily="18" charset="0"/>
                <a:cs typeface="Times New Roman" panose="02020603050405020304" pitchFamily="18" charset="0"/>
              </a:rPr>
              <a:t>inputis</a:t>
            </a:r>
            <a:r>
              <a:rPr lang="en-US" sz="1800" dirty="0">
                <a:latin typeface="Times New Roman" panose="02020603050405020304" pitchFamily="18" charset="0"/>
                <a:cs typeface="Times New Roman" panose="02020603050405020304" pitchFamily="18" charset="0"/>
              </a:rPr>
              <a:t> an image, like a photograph or video frame and the output of image processing may be parameters related to the image. </a:t>
            </a:r>
          </a:p>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Usually Image Processing including treating Image as </a:t>
            </a:r>
            <a:r>
              <a:rPr lang="en-US" sz="1800" dirty="0" err="1">
                <a:latin typeface="Times New Roman" panose="02020603050405020304" pitchFamily="18" charset="0"/>
                <a:cs typeface="Times New Roman" panose="02020603050405020304" pitchFamily="18" charset="0"/>
              </a:rPr>
              <a:t>twodimensional</a:t>
            </a:r>
            <a:r>
              <a:rPr lang="en-US" sz="1800" dirty="0">
                <a:latin typeface="Times New Roman" panose="02020603050405020304" pitchFamily="18" charset="0"/>
                <a:cs typeface="Times New Roman" panose="02020603050405020304" pitchFamily="18" charset="0"/>
              </a:rPr>
              <a:t> or more dimensional signal or a rectangular grid of pixels with definite width and height. </a:t>
            </a:r>
          </a:p>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Pixel is the unit of information present in image so quality of image depends on pixel values.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200040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122B184-0E16-7D85-5FF0-A1D5D0799A92}"/>
              </a:ext>
            </a:extLst>
          </p:cNvPr>
          <p:cNvSpPr>
            <a:spLocks noGrp="1"/>
          </p:cNvSpPr>
          <p:nvPr>
            <p:ph type="title" idx="4294967295"/>
          </p:nvPr>
        </p:nvSpPr>
        <p:spPr>
          <a:xfrm>
            <a:off x="0" y="-595313"/>
            <a:ext cx="10058400" cy="1449388"/>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xmlns="" id="{59DA1A12-29DB-0898-4B4C-3B50FB2BCBD7}"/>
              </a:ext>
            </a:extLst>
          </p:cNvPr>
          <p:cNvSpPr>
            <a:spLocks noGrp="1"/>
          </p:cNvSpPr>
          <p:nvPr>
            <p:ph idx="4294967295"/>
          </p:nvPr>
        </p:nvSpPr>
        <p:spPr>
          <a:xfrm>
            <a:off x="0" y="973138"/>
            <a:ext cx="10185400" cy="5178425"/>
          </a:xfrm>
        </p:spPr>
        <p:txBody>
          <a:bodyPr>
            <a:normAutofit/>
          </a:bodyPr>
          <a:lstStyle/>
          <a:p>
            <a:pPr algn="just">
              <a:lnSpc>
                <a:spcPct val="100000"/>
              </a:lnSpc>
            </a:pPr>
            <a:r>
              <a:rPr lang="en-US" sz="1800" b="1" dirty="0">
                <a:latin typeface="Times New Roman" panose="02020603050405020304" pitchFamily="18" charset="0"/>
                <a:cs typeface="Times New Roman" panose="02020603050405020304" pitchFamily="18" charset="0"/>
              </a:rPr>
              <a:t>Performance Issues</a:t>
            </a:r>
            <a:r>
              <a:rPr lang="en-US" sz="1800" dirty="0">
                <a:latin typeface="Times New Roman" panose="02020603050405020304" pitchFamily="18" charset="0"/>
                <a:cs typeface="Times New Roman" panose="02020603050405020304" pitchFamily="18" charset="0"/>
              </a:rPr>
              <a:t>:</a:t>
            </a:r>
          </a:p>
          <a:p>
            <a:pPr algn="just">
              <a:lnSpc>
                <a:spcPct val="10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Speed</a:t>
            </a:r>
            <a:r>
              <a:rPr lang="en-US" sz="1800" dirty="0">
                <a:latin typeface="Times New Roman" panose="02020603050405020304" pitchFamily="18" charset="0"/>
                <a:cs typeface="Times New Roman" panose="02020603050405020304" pitchFamily="18" charset="0"/>
              </a:rPr>
              <a:t>: Python, being an interpreted language, is generally slower than compiled languages like C++ or Java. While libraries such as OpenCV offer optimized implementations, Python itself can be a bottleneck for very large-scale or real-time processing tasks.</a:t>
            </a:r>
          </a:p>
          <a:p>
            <a:pPr algn="just">
              <a:lnSpc>
                <a:spcPct val="10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Memory Consumption</a:t>
            </a:r>
            <a:r>
              <a:rPr lang="en-US" sz="1800" dirty="0">
                <a:latin typeface="Times New Roman" panose="02020603050405020304" pitchFamily="18" charset="0"/>
                <a:cs typeface="Times New Roman" panose="02020603050405020304" pitchFamily="18" charset="0"/>
              </a:rPr>
              <a:t>: Python's memory management may not be as efficient as that of lower-level languages, potentially leading to higher memory usage for large images or complex operations.</a:t>
            </a:r>
          </a:p>
          <a:p>
            <a:pPr algn="just">
              <a:lnSpc>
                <a:spcPct val="100000"/>
              </a:lnSpc>
            </a:pPr>
            <a:r>
              <a:rPr lang="en-US" sz="1800" b="1" dirty="0">
                <a:latin typeface="Times New Roman" panose="02020603050405020304" pitchFamily="18" charset="0"/>
                <a:cs typeface="Times New Roman" panose="02020603050405020304" pitchFamily="18" charset="0"/>
              </a:rPr>
              <a:t>Global Interpreter Lock (GIL)</a:t>
            </a:r>
            <a:r>
              <a:rPr lang="en-US" sz="1800" dirty="0">
                <a:latin typeface="Times New Roman" panose="02020603050405020304" pitchFamily="18" charset="0"/>
                <a:cs typeface="Times New Roman" panose="02020603050405020304" pitchFamily="18" charset="0"/>
              </a:rPr>
              <a:t>:</a:t>
            </a:r>
          </a:p>
          <a:p>
            <a:pPr algn="just">
              <a:lnSpc>
                <a:spcPct val="1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Python's GIL can limit the performance of multi-threaded programs. For CPU-bound image processing tasks, this can be a significant drawback because it prevents true parallel execution of threads.</a:t>
            </a:r>
          </a:p>
          <a:p>
            <a:pPr algn="just">
              <a:lnSpc>
                <a:spcPct val="100000"/>
              </a:lnSpc>
            </a:pPr>
            <a:r>
              <a:rPr lang="en-US" sz="1800" b="1" dirty="0">
                <a:latin typeface="Times New Roman" panose="02020603050405020304" pitchFamily="18" charset="0"/>
                <a:cs typeface="Times New Roman" panose="02020603050405020304" pitchFamily="18" charset="0"/>
              </a:rPr>
              <a:t>Limited Built-in Algorithms</a:t>
            </a:r>
            <a:r>
              <a:rPr lang="en-US" sz="1800" dirty="0">
                <a:latin typeface="Times New Roman" panose="02020603050405020304" pitchFamily="18" charset="0"/>
                <a:cs typeface="Times New Roman" panose="02020603050405020304" pitchFamily="18" charset="0"/>
              </a:rPr>
              <a:t>:</a:t>
            </a:r>
          </a:p>
          <a:p>
            <a:pPr algn="just">
              <a:lnSpc>
                <a:spcPct val="1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While Python libraries offer many image processing functions, they may not include every advanced algorithm or technique available in specialized tools or software. Users might need to implement or adapt algorithms themselves.</a:t>
            </a:r>
          </a:p>
          <a:p>
            <a:pPr>
              <a:buFont typeface="Arial" panose="020B0604020202020204" pitchFamily="34" charset="0"/>
              <a:buChar char="•"/>
            </a:pPr>
            <a:endParaRPr lang="en-US" dirty="0"/>
          </a:p>
          <a:p>
            <a:pPr>
              <a:buFont typeface="Arial" panose="020B0604020202020204" pitchFamily="34" charset="0"/>
              <a:buChar char="•"/>
            </a:pPr>
            <a:endParaRPr lang="en-US" dirty="0"/>
          </a:p>
          <a:p>
            <a:endParaRPr lang="en-IN" dirty="0"/>
          </a:p>
        </p:txBody>
      </p:sp>
    </p:spTree>
    <p:extLst>
      <p:ext uri="{BB962C8B-B14F-4D97-AF65-F5344CB8AC3E}">
        <p14:creationId xmlns:p14="http://schemas.microsoft.com/office/powerpoint/2010/main" val="9441200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6F326C9-9E2F-997F-150F-4103505814E8}"/>
              </a:ext>
            </a:extLst>
          </p:cNvPr>
          <p:cNvSpPr>
            <a:spLocks noGrp="1"/>
          </p:cNvSpPr>
          <p:nvPr>
            <p:ph type="title" idx="4294967295"/>
          </p:nvPr>
        </p:nvSpPr>
        <p:spPr>
          <a:xfrm>
            <a:off x="0" y="-460375"/>
            <a:ext cx="10058400" cy="1449388"/>
          </a:xfrm>
        </p:spPr>
        <p:txBody>
          <a:bodyPr/>
          <a:lstStyle/>
          <a:p>
            <a:r>
              <a:rPr lang="en-US" b="1" dirty="0"/>
              <a:t>PROPOSED SYSTEM:</a:t>
            </a:r>
            <a:endParaRPr lang="en-IN" dirty="0"/>
          </a:p>
        </p:txBody>
      </p:sp>
      <p:sp>
        <p:nvSpPr>
          <p:cNvPr id="3" name="Content Placeholder 2">
            <a:extLst>
              <a:ext uri="{FF2B5EF4-FFF2-40B4-BE49-F238E27FC236}">
                <a16:creationId xmlns:a16="http://schemas.microsoft.com/office/drawing/2014/main" xmlns="" id="{022AC9E4-84CF-83C9-5246-A3233708EC9E}"/>
              </a:ext>
            </a:extLst>
          </p:cNvPr>
          <p:cNvSpPr>
            <a:spLocks noGrp="1"/>
          </p:cNvSpPr>
          <p:nvPr>
            <p:ph idx="4294967295"/>
          </p:nvPr>
        </p:nvSpPr>
        <p:spPr>
          <a:xfrm>
            <a:off x="0" y="1108075"/>
            <a:ext cx="10058400" cy="4022725"/>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Image processing is a method to convert an image into digital form and perform some operations on it, in order to get an enhanced image or to extract some useful information from it.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It is a type of signal dispensation in which input is image, like video frame or photograph and output may be image or characteristics associated with that image.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Usually Image Processing system includes treating images as two dimensional signals while applying already set signal processing methods to them.</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It is among rapidly growing technologies today, with its applications in various aspects of a business. Image Processing forms core research area within engineering and computer science disciplines too.</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96472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55261B9-CCE3-F97A-73E1-30316948AFC4}"/>
              </a:ext>
            </a:extLst>
          </p:cNvPr>
          <p:cNvSpPr>
            <a:spLocks noGrp="1"/>
          </p:cNvSpPr>
          <p:nvPr>
            <p:ph type="title" idx="4294967295"/>
          </p:nvPr>
        </p:nvSpPr>
        <p:spPr>
          <a:xfrm>
            <a:off x="0" y="-585788"/>
            <a:ext cx="10058400" cy="1449388"/>
          </a:xfrm>
        </p:spPr>
        <p:txBody>
          <a:bodyPr/>
          <a:lstStyle/>
          <a:p>
            <a:r>
              <a:rPr lang="en-US" sz="4800" dirty="0"/>
              <a:t>Advantage</a:t>
            </a:r>
            <a:endParaRPr lang="en-IN" dirty="0"/>
          </a:p>
        </p:txBody>
      </p:sp>
      <p:sp>
        <p:nvSpPr>
          <p:cNvPr id="3" name="Content Placeholder 2">
            <a:extLst>
              <a:ext uri="{FF2B5EF4-FFF2-40B4-BE49-F238E27FC236}">
                <a16:creationId xmlns:a16="http://schemas.microsoft.com/office/drawing/2014/main" xmlns="" id="{02CBB495-87E4-AFA6-B6EB-2561DDDA6A3B}"/>
              </a:ext>
            </a:extLst>
          </p:cNvPr>
          <p:cNvSpPr>
            <a:spLocks noGrp="1"/>
          </p:cNvSpPr>
          <p:nvPr>
            <p:ph idx="4294967295"/>
          </p:nvPr>
        </p:nvSpPr>
        <p:spPr>
          <a:xfrm>
            <a:off x="0" y="963613"/>
            <a:ext cx="11020425" cy="5281612"/>
          </a:xfrm>
        </p:spPr>
        <p:txBody>
          <a:bodyPr>
            <a:normAutofit/>
          </a:bodyPr>
          <a:lstStyle/>
          <a:p>
            <a:pPr algn="just">
              <a:lnSpc>
                <a:spcPct val="100000"/>
              </a:lnSpc>
            </a:pPr>
            <a:r>
              <a:rPr lang="en-US" sz="1800" b="1" dirty="0">
                <a:latin typeface="Times New Roman" panose="02020603050405020304" pitchFamily="18" charset="0"/>
                <a:cs typeface="Times New Roman" panose="02020603050405020304" pitchFamily="18" charset="0"/>
              </a:rPr>
              <a:t>Rich Ecosystem of Libraries</a:t>
            </a:r>
            <a:r>
              <a:rPr lang="en-US" sz="1800" dirty="0">
                <a:latin typeface="Times New Roman" panose="02020603050405020304" pitchFamily="18" charset="0"/>
                <a:cs typeface="Times New Roman" panose="02020603050405020304" pitchFamily="18" charset="0"/>
              </a:rPr>
              <a:t>:</a:t>
            </a:r>
          </a:p>
          <a:p>
            <a:pPr algn="just">
              <a:lnSpc>
                <a:spcPct val="10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Comprehensive Tools</a:t>
            </a:r>
            <a:r>
              <a:rPr lang="en-US" sz="1800" dirty="0">
                <a:latin typeface="Times New Roman" panose="02020603050405020304" pitchFamily="18" charset="0"/>
                <a:cs typeface="Times New Roman" panose="02020603050405020304" pitchFamily="18" charset="0"/>
              </a:rPr>
              <a:t>: Python has a wide range of powerful libraries for image processing, including OpenCV, scikit-image, Pillow (PIL), and </a:t>
            </a:r>
            <a:r>
              <a:rPr lang="en-US" sz="1800" dirty="0" err="1">
                <a:latin typeface="Times New Roman" panose="02020603050405020304" pitchFamily="18" charset="0"/>
                <a:cs typeface="Times New Roman" panose="02020603050405020304" pitchFamily="18" charset="0"/>
              </a:rPr>
              <a:t>imageio</a:t>
            </a:r>
            <a:r>
              <a:rPr lang="en-US" sz="1800" dirty="0">
                <a:latin typeface="Times New Roman" panose="02020603050405020304" pitchFamily="18" charset="0"/>
                <a:cs typeface="Times New Roman" panose="02020603050405020304" pitchFamily="18" charset="0"/>
              </a:rPr>
              <a:t>. Each offers different functionalities and optimizations.</a:t>
            </a:r>
          </a:p>
          <a:p>
            <a:pPr algn="just">
              <a:lnSpc>
                <a:spcPct val="10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Integration with Machine Learning</a:t>
            </a:r>
            <a:r>
              <a:rPr lang="en-US" sz="1800" dirty="0">
                <a:latin typeface="Times New Roman" panose="02020603050405020304" pitchFamily="18" charset="0"/>
                <a:cs typeface="Times New Roman" panose="02020603050405020304" pitchFamily="18" charset="0"/>
              </a:rPr>
              <a:t>: Libraries like TensorFlow, </a:t>
            </a:r>
            <a:r>
              <a:rPr lang="en-US" sz="1800" dirty="0" err="1">
                <a:latin typeface="Times New Roman" panose="02020603050405020304" pitchFamily="18" charset="0"/>
                <a:cs typeface="Times New Roman" panose="02020603050405020304" pitchFamily="18" charset="0"/>
              </a:rPr>
              <a:t>PyTorch</a:t>
            </a:r>
            <a:r>
              <a:rPr lang="en-US" sz="1800" dirty="0">
                <a:latin typeface="Times New Roman" panose="02020603050405020304" pitchFamily="18" charset="0"/>
                <a:cs typeface="Times New Roman" panose="02020603050405020304" pitchFamily="18" charset="0"/>
              </a:rPr>
              <a:t>, and </a:t>
            </a:r>
            <a:r>
              <a:rPr lang="en-US" sz="1800" dirty="0" err="1">
                <a:latin typeface="Times New Roman" panose="02020603050405020304" pitchFamily="18" charset="0"/>
                <a:cs typeface="Times New Roman" panose="02020603050405020304" pitchFamily="18" charset="0"/>
              </a:rPr>
              <a:t>Keras</a:t>
            </a:r>
            <a:r>
              <a:rPr lang="en-US" sz="1800" dirty="0">
                <a:latin typeface="Times New Roman" panose="02020603050405020304" pitchFamily="18" charset="0"/>
                <a:cs typeface="Times New Roman" panose="02020603050405020304" pitchFamily="18" charset="0"/>
              </a:rPr>
              <a:t> provide tools for integrating image processing with machine learning and deep learning, facilitating tasks like object detection and image classification.</a:t>
            </a:r>
          </a:p>
          <a:p>
            <a:pPr algn="just">
              <a:lnSpc>
                <a:spcPct val="100000"/>
              </a:lnSpc>
            </a:pPr>
            <a:r>
              <a:rPr lang="en-US" sz="1800" b="1" dirty="0">
                <a:latin typeface="Times New Roman" panose="02020603050405020304" pitchFamily="18" charset="0"/>
                <a:cs typeface="Times New Roman" panose="02020603050405020304" pitchFamily="18" charset="0"/>
              </a:rPr>
              <a:t>Ease of Use</a:t>
            </a:r>
            <a:r>
              <a:rPr lang="en-US" sz="1800" dirty="0">
                <a:latin typeface="Times New Roman" panose="02020603050405020304" pitchFamily="18" charset="0"/>
                <a:cs typeface="Times New Roman" panose="02020603050405020304" pitchFamily="18" charset="0"/>
              </a:rPr>
              <a:t>:</a:t>
            </a:r>
          </a:p>
          <a:p>
            <a:pPr algn="just">
              <a:lnSpc>
                <a:spcPct val="10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High-Level Syntax</a:t>
            </a:r>
            <a:r>
              <a:rPr lang="en-US" sz="1800" dirty="0">
                <a:latin typeface="Times New Roman" panose="02020603050405020304" pitchFamily="18" charset="0"/>
                <a:cs typeface="Times New Roman" panose="02020603050405020304" pitchFamily="18" charset="0"/>
              </a:rPr>
              <a:t>: Python's syntax is clear and readable, which simplifies the implementation of complex image processing algorithms.</a:t>
            </a:r>
          </a:p>
          <a:p>
            <a:pPr algn="just">
              <a:lnSpc>
                <a:spcPct val="10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Community Support</a:t>
            </a:r>
            <a:r>
              <a:rPr lang="en-US" sz="1800" dirty="0">
                <a:latin typeface="Times New Roman" panose="02020603050405020304" pitchFamily="18" charset="0"/>
                <a:cs typeface="Times New Roman" panose="02020603050405020304" pitchFamily="18" charset="0"/>
              </a:rPr>
              <a:t>: A large and active community contributes to extensive documentation, tutorials, and forums, making it easier to learn and troubleshoot.</a:t>
            </a:r>
          </a:p>
          <a:p>
            <a:pPr algn="just">
              <a:lnSpc>
                <a:spcPct val="100000"/>
              </a:lnSpc>
            </a:pPr>
            <a:r>
              <a:rPr lang="en-US" sz="1800" b="1" dirty="0">
                <a:latin typeface="Times New Roman" panose="02020603050405020304" pitchFamily="18" charset="0"/>
                <a:cs typeface="Times New Roman" panose="02020603050405020304" pitchFamily="18" charset="0"/>
              </a:rPr>
              <a:t>Cross-Platform Compatibility</a:t>
            </a:r>
            <a:r>
              <a:rPr lang="en-US" sz="1800" dirty="0">
                <a:latin typeface="Times New Roman" panose="02020603050405020304" pitchFamily="18" charset="0"/>
                <a:cs typeface="Times New Roman" panose="02020603050405020304" pitchFamily="18" charset="0"/>
              </a:rPr>
              <a:t>:</a:t>
            </a:r>
          </a:p>
          <a:p>
            <a:pPr algn="just">
              <a:lnSpc>
                <a:spcPct val="10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Platform Independence</a:t>
            </a:r>
            <a:r>
              <a:rPr lang="en-US" sz="1800" dirty="0">
                <a:latin typeface="Times New Roman" panose="02020603050405020304" pitchFamily="18" charset="0"/>
                <a:cs typeface="Times New Roman" panose="02020603050405020304" pitchFamily="18" charset="0"/>
              </a:rPr>
              <a:t>: Python works across different operating systems (Windows, macOS, Linux), which makes it easier to develop and deploy image processing applications in diverse environments.</a:t>
            </a:r>
          </a:p>
          <a:p>
            <a:pPr>
              <a:buFont typeface="Arial" panose="020B0604020202020204" pitchFamily="34" charset="0"/>
              <a:buChar char="•"/>
            </a:pPr>
            <a:endParaRPr lang="en-US" dirty="0"/>
          </a:p>
          <a:p>
            <a:pPr>
              <a:buFont typeface="Arial" panose="020B0604020202020204" pitchFamily="34" charset="0"/>
              <a:buChar char="•"/>
            </a:pPr>
            <a:endParaRPr lang="en-US" dirty="0"/>
          </a:p>
          <a:p>
            <a:endParaRPr lang="en-IN" dirty="0"/>
          </a:p>
        </p:txBody>
      </p:sp>
    </p:spTree>
    <p:extLst>
      <p:ext uri="{BB962C8B-B14F-4D97-AF65-F5344CB8AC3E}">
        <p14:creationId xmlns:p14="http://schemas.microsoft.com/office/powerpoint/2010/main" val="41722170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86B38B-B69A-7CA4-F7AE-230B10172E4F}"/>
              </a:ext>
            </a:extLst>
          </p:cNvPr>
          <p:cNvSpPr>
            <a:spLocks noGrp="1"/>
          </p:cNvSpPr>
          <p:nvPr>
            <p:ph type="title" idx="4294967295"/>
          </p:nvPr>
        </p:nvSpPr>
        <p:spPr>
          <a:xfrm>
            <a:off x="0" y="-585788"/>
            <a:ext cx="10058400" cy="1449388"/>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xmlns="" id="{BADFC05C-A275-7460-12B6-DC266A881B9F}"/>
              </a:ext>
            </a:extLst>
          </p:cNvPr>
          <p:cNvSpPr>
            <a:spLocks noGrp="1"/>
          </p:cNvSpPr>
          <p:nvPr>
            <p:ph idx="4294967295"/>
          </p:nvPr>
        </p:nvSpPr>
        <p:spPr>
          <a:xfrm>
            <a:off x="0" y="1014413"/>
            <a:ext cx="10258425" cy="5116512"/>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digital image is a representation of a real image as a set of numbers that can be stored and handled by a digital computer. In order to translate the image into numbers, it is divided into small areas called pixels (picture elements).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each pixel, the imaging device records a number, or a small set of numbers, that describe some property of this pixel, such as its brightness (the intensity of the light) or its color.</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The numbers are arranged in an array of rows and columns that correspond to the vertical and horizontal positions of the pixels in the image.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Digital images have several basic characteristics. One is the type of the image. For example, a black and white image records only the intensity of the light falling on the pixels.</a:t>
            </a:r>
          </a:p>
        </p:txBody>
      </p:sp>
    </p:spTree>
    <p:extLst>
      <p:ext uri="{BB962C8B-B14F-4D97-AF65-F5344CB8AC3E}">
        <p14:creationId xmlns:p14="http://schemas.microsoft.com/office/powerpoint/2010/main" val="25501185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6412AD0A-614B-B728-EEFF-0BDA1B051B5A}"/>
              </a:ext>
            </a:extLst>
          </p:cNvPr>
          <p:cNvSpPr>
            <a:spLocks noGrp="1"/>
          </p:cNvSpPr>
          <p:nvPr>
            <p:ph idx="4294967295"/>
          </p:nvPr>
        </p:nvSpPr>
        <p:spPr>
          <a:xfrm>
            <a:off x="0" y="488950"/>
            <a:ext cx="10144125" cy="3883025"/>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color image can have three colors, normally RGB (Red, Green, Blue) or four colors, CMYK (Cyan, Magenta, Yellow, black). RGB images are usually used in computer monitors and scanners, while CMYK images are used in color printers.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There are also non-optical images such as ultrasound or X-ray in which the intensity of sound or X-rays is recorded. In range images, the distance of the pixel from the observer is recorded. Resolution is expressed in the number of pixels per inch (</a:t>
            </a:r>
            <a:r>
              <a:rPr lang="en-US" sz="1800" dirty="0" err="1">
                <a:latin typeface="Times New Roman" panose="02020603050405020304" pitchFamily="18" charset="0"/>
                <a:cs typeface="Times New Roman" panose="02020603050405020304" pitchFamily="18" charset="0"/>
              </a:rPr>
              <a:t>ppi</a:t>
            </a:r>
            <a:r>
              <a:rPr lang="en-US" sz="1800" dirty="0">
                <a:latin typeface="Times New Roman" panose="02020603050405020304" pitchFamily="18" charset="0"/>
                <a:cs typeface="Times New Roman" panose="02020603050405020304" pitchFamily="18" charset="0"/>
              </a:rPr>
              <a:t>). A higher resolution gives a more detailed image.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4091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6B433F9-90AF-337D-0747-45BDEF61A65E}"/>
              </a:ext>
            </a:extLst>
          </p:cNvPr>
          <p:cNvSpPr>
            <a:spLocks noGrp="1"/>
          </p:cNvSpPr>
          <p:nvPr>
            <p:ph type="title" idx="4294967295"/>
          </p:nvPr>
        </p:nvSpPr>
        <p:spPr>
          <a:xfrm>
            <a:off x="0" y="-315913"/>
            <a:ext cx="10058400" cy="1449388"/>
          </a:xfrm>
        </p:spPr>
        <p:txBody>
          <a:bodyPr/>
          <a:lstStyle/>
          <a:p>
            <a:r>
              <a:rPr lang="en-IN" b="1" dirty="0"/>
              <a:t>MODULES</a:t>
            </a:r>
          </a:p>
        </p:txBody>
      </p:sp>
      <p:sp>
        <p:nvSpPr>
          <p:cNvPr id="3" name="Content Placeholder 2">
            <a:extLst>
              <a:ext uri="{FF2B5EF4-FFF2-40B4-BE49-F238E27FC236}">
                <a16:creationId xmlns:a16="http://schemas.microsoft.com/office/drawing/2014/main" xmlns="" id="{828B7B62-30FF-AE99-B089-F316E004356F}"/>
              </a:ext>
            </a:extLst>
          </p:cNvPr>
          <p:cNvSpPr>
            <a:spLocks noGrp="1"/>
          </p:cNvSpPr>
          <p:nvPr>
            <p:ph idx="4294967295"/>
          </p:nvPr>
        </p:nvSpPr>
        <p:spPr>
          <a:xfrm>
            <a:off x="0" y="1417638"/>
            <a:ext cx="10058400" cy="4022725"/>
          </a:xfrm>
        </p:spPr>
        <p:txBody>
          <a:bodyPr>
            <a:normAutofit/>
          </a:bodyPr>
          <a:lstStyle/>
          <a:p>
            <a:pPr>
              <a:buFont typeface="Arial" panose="020B0604020202020204" pitchFamily="34" charset="0"/>
              <a:buChar char="•"/>
            </a:pPr>
            <a:r>
              <a:rPr lang="en-US" sz="2600" b="1" dirty="0">
                <a:latin typeface="Times New Roman" panose="02020603050405020304" pitchFamily="18" charset="0"/>
                <a:cs typeface="Times New Roman" panose="02020603050405020304" pitchFamily="18" charset="0"/>
              </a:rPr>
              <a:t>OpenCV (Open Source Computer Vision Library)</a:t>
            </a:r>
          </a:p>
          <a:p>
            <a:pPr>
              <a:buFont typeface="Arial" panose="020B0604020202020204" pitchFamily="34" charset="0"/>
              <a:buChar char="•"/>
            </a:pPr>
            <a:r>
              <a:rPr lang="en-IN" sz="2600" b="1" dirty="0">
                <a:latin typeface="Times New Roman" panose="02020603050405020304" pitchFamily="18" charset="0"/>
                <a:cs typeface="Times New Roman" panose="02020603050405020304" pitchFamily="18" charset="0"/>
              </a:rPr>
              <a:t>scikit-image</a:t>
            </a:r>
            <a:endParaRPr lang="en-US" sz="2600" b="1" dirty="0">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en-IN" sz="2600" b="1" dirty="0">
                <a:latin typeface="Times New Roman" panose="02020603050405020304" pitchFamily="18" charset="0"/>
                <a:cs typeface="Times New Roman" panose="02020603050405020304" pitchFamily="18" charset="0"/>
              </a:rPr>
              <a:t>Pillow (PIL Fork)</a:t>
            </a:r>
            <a:endParaRPr lang="en-US" sz="2600" b="1" dirty="0">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en-IN" sz="2600" b="1" dirty="0" err="1">
                <a:latin typeface="Times New Roman" panose="02020603050405020304" pitchFamily="18" charset="0"/>
                <a:cs typeface="Times New Roman" panose="02020603050405020304" pitchFamily="18" charset="0"/>
              </a:rPr>
              <a:t>imageio</a:t>
            </a:r>
            <a:endParaRPr lang="en-IN" sz="26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60063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B47BC84-218E-E9FF-D8F4-F67BF03DC402}"/>
              </a:ext>
            </a:extLst>
          </p:cNvPr>
          <p:cNvSpPr>
            <a:spLocks noGrp="1"/>
          </p:cNvSpPr>
          <p:nvPr>
            <p:ph type="title" idx="4294967295"/>
          </p:nvPr>
        </p:nvSpPr>
        <p:spPr>
          <a:xfrm>
            <a:off x="0" y="0"/>
            <a:ext cx="10058400" cy="1449388"/>
          </a:xfrm>
        </p:spPr>
        <p:txBody>
          <a:bodyPr>
            <a:normAutofit/>
          </a:bodyPr>
          <a:lstStyle/>
          <a:p>
            <a:r>
              <a:rPr lang="en-US" sz="3700" b="1" dirty="0">
                <a:latin typeface="Times New Roman" panose="02020603050405020304" pitchFamily="18" charset="0"/>
                <a:cs typeface="Times New Roman" panose="02020603050405020304" pitchFamily="18" charset="0"/>
              </a:rPr>
              <a:t>OpenCV (Open Source Computer Vision Library)</a:t>
            </a:r>
            <a:r>
              <a:rPr lang="en-US" sz="4800" b="1" dirty="0">
                <a:latin typeface="Times New Roman" panose="02020603050405020304" pitchFamily="18" charset="0"/>
                <a:cs typeface="Times New Roman" panose="02020603050405020304" pitchFamily="18" charset="0"/>
              </a:rPr>
              <a:t/>
            </a:r>
            <a:br>
              <a:rPr lang="en-US" sz="4800" b="1" dirty="0">
                <a:latin typeface="Times New Roman" panose="02020603050405020304" pitchFamily="18" charset="0"/>
                <a:cs typeface="Times New Roman" panose="02020603050405020304" pitchFamily="18" charset="0"/>
              </a:rPr>
            </a:br>
            <a:endParaRPr lang="en-IN" dirty="0"/>
          </a:p>
        </p:txBody>
      </p:sp>
      <p:sp>
        <p:nvSpPr>
          <p:cNvPr id="5" name="Rectangle 2">
            <a:extLst>
              <a:ext uri="{FF2B5EF4-FFF2-40B4-BE49-F238E27FC236}">
                <a16:creationId xmlns:a16="http://schemas.microsoft.com/office/drawing/2014/main" xmlns="" id="{3F04ADBB-D4CB-C514-DC14-52C86104A73C}"/>
              </a:ext>
            </a:extLst>
          </p:cNvPr>
          <p:cNvSpPr>
            <a:spLocks noGrp="1" noChangeArrowheads="1"/>
          </p:cNvSpPr>
          <p:nvPr>
            <p:ph idx="4294967295"/>
          </p:nvPr>
        </p:nvSpPr>
        <p:spPr bwMode="auto">
          <a:xfrm>
            <a:off x="1504950" y="1222375"/>
            <a:ext cx="10687050" cy="3781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Overview</a:t>
            </a: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 widely-used library for computer vision tasks. It offers a comprehensive suite of image processing functions, including filtering, transformation, and object detection.</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Key Features</a:t>
            </a: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Image and video reading/writing</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Geometric transformations (resize, rotate, warp)</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Filtering and blurring</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Edge detection and feature extraction</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Object detection and recognition</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Support for deep learning models</a:t>
            </a:r>
          </a:p>
        </p:txBody>
      </p:sp>
    </p:spTree>
    <p:extLst>
      <p:ext uri="{BB962C8B-B14F-4D97-AF65-F5344CB8AC3E}">
        <p14:creationId xmlns:p14="http://schemas.microsoft.com/office/powerpoint/2010/main" val="27889352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D8D520F-AE07-10B2-5733-D1D92D408043}"/>
              </a:ext>
            </a:extLst>
          </p:cNvPr>
          <p:cNvSpPr>
            <a:spLocks noGrp="1"/>
          </p:cNvSpPr>
          <p:nvPr>
            <p:ph type="title" idx="4294967295"/>
          </p:nvPr>
        </p:nvSpPr>
        <p:spPr>
          <a:xfrm>
            <a:off x="0" y="-460375"/>
            <a:ext cx="10058400" cy="1449388"/>
          </a:xfrm>
        </p:spPr>
        <p:txBody>
          <a:bodyPr>
            <a:normAutofit/>
          </a:bodyPr>
          <a:lstStyle/>
          <a:p>
            <a:r>
              <a:rPr lang="en-IN" sz="3300" dirty="0">
                <a:latin typeface="Times New Roman" panose="02020603050405020304" pitchFamily="18" charset="0"/>
                <a:cs typeface="Times New Roman" panose="02020603050405020304" pitchFamily="18" charset="0"/>
              </a:rPr>
              <a:t>scikit-image</a:t>
            </a:r>
          </a:p>
        </p:txBody>
      </p:sp>
      <p:sp>
        <p:nvSpPr>
          <p:cNvPr id="5" name="Rectangle 2">
            <a:extLst>
              <a:ext uri="{FF2B5EF4-FFF2-40B4-BE49-F238E27FC236}">
                <a16:creationId xmlns:a16="http://schemas.microsoft.com/office/drawing/2014/main" xmlns="" id="{A5944CC4-3D43-48E0-AC61-EB2DC571429A}"/>
              </a:ext>
            </a:extLst>
          </p:cNvPr>
          <p:cNvSpPr>
            <a:spLocks noGrp="1" noChangeArrowheads="1"/>
          </p:cNvSpPr>
          <p:nvPr>
            <p:ph idx="4294967295"/>
          </p:nvPr>
        </p:nvSpPr>
        <p:spPr bwMode="auto">
          <a:xfrm>
            <a:off x="0" y="1403350"/>
            <a:ext cx="9107488" cy="3694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5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Overview</a:t>
            </a: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 collection of algorithms for image processing built on top of SciPy. It is designed for scientific and academic use.</a:t>
            </a:r>
          </a:p>
          <a:p>
            <a:pPr marL="0" marR="0" lvl="0" indent="0" algn="just" defTabSz="914400" rtl="0" eaLnBrk="0" fontAlgn="base" latinLnBrk="0" hangingPunct="0">
              <a:lnSpc>
                <a:spcPct val="15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Key Features</a:t>
            </a: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p>
          <a:p>
            <a:pPr marL="0" marR="0" lvl="0" indent="0" algn="just" defTabSz="914400" rtl="0" eaLnBrk="0" fontAlgn="base" latinLnBrk="0" hangingPunct="0">
              <a:lnSpc>
                <a:spcPct val="15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Basic image operations (thresholding, morphology)</a:t>
            </a:r>
          </a:p>
          <a:p>
            <a:pPr marL="0" marR="0" lvl="0" indent="0" algn="just" defTabSz="914400" rtl="0" eaLnBrk="0" fontAlgn="base" latinLnBrk="0" hangingPunct="0">
              <a:lnSpc>
                <a:spcPct val="15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Image segmentation and feature extraction</a:t>
            </a:r>
          </a:p>
          <a:p>
            <a:pPr marL="0" marR="0" lvl="0" indent="0" algn="just" defTabSz="914400" rtl="0" eaLnBrk="0" fontAlgn="base" latinLnBrk="0" hangingPunct="0">
              <a:lnSpc>
                <a:spcPct val="15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Transformation and filtering</a:t>
            </a:r>
          </a:p>
          <a:p>
            <a:pPr marL="0" marR="0" lvl="0" indent="0" algn="just" defTabSz="914400" rtl="0" eaLnBrk="0" fontAlgn="base" latinLnBrk="0" hangingPunct="0">
              <a:lnSpc>
                <a:spcPct val="15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Color space conversions</a:t>
            </a:r>
          </a:p>
          <a:p>
            <a:pPr marL="0" marR="0" lvl="0" indent="0" algn="just" defTabSz="914400" rtl="0" eaLnBrk="0" fontAlgn="base" latinLnBrk="0" hangingPunct="0">
              <a:lnSpc>
                <a:spcPct val="15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Image restoration</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0144810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FD75D62-8CC4-E534-D9DE-0A2A1E43D9C2}"/>
              </a:ext>
            </a:extLst>
          </p:cNvPr>
          <p:cNvSpPr>
            <a:spLocks noGrp="1"/>
          </p:cNvSpPr>
          <p:nvPr>
            <p:ph type="title" idx="4294967295"/>
          </p:nvPr>
        </p:nvSpPr>
        <p:spPr>
          <a:xfrm>
            <a:off x="0" y="79375"/>
            <a:ext cx="10058400" cy="1449388"/>
          </a:xfrm>
        </p:spPr>
        <p:txBody>
          <a:bodyPr/>
          <a:lstStyle/>
          <a:p>
            <a:r>
              <a:rPr lang="en-IN" sz="3300" b="1" dirty="0">
                <a:latin typeface="Times New Roman" panose="02020603050405020304" pitchFamily="18" charset="0"/>
                <a:cs typeface="Times New Roman" panose="02020603050405020304" pitchFamily="18" charset="0"/>
              </a:rPr>
              <a:t>Pillow (PIL Fork)</a:t>
            </a:r>
            <a:r>
              <a:rPr lang="en-US" sz="4800" b="1" dirty="0">
                <a:latin typeface="Times New Roman" panose="02020603050405020304" pitchFamily="18" charset="0"/>
                <a:cs typeface="Times New Roman" panose="02020603050405020304" pitchFamily="18" charset="0"/>
              </a:rPr>
              <a:t/>
            </a:r>
            <a:br>
              <a:rPr lang="en-US" sz="4800" b="1" dirty="0">
                <a:latin typeface="Times New Roman" panose="02020603050405020304" pitchFamily="18" charset="0"/>
                <a:cs typeface="Times New Roman" panose="02020603050405020304" pitchFamily="18" charset="0"/>
              </a:rPr>
            </a:br>
            <a:endParaRPr lang="en-IN" dirty="0"/>
          </a:p>
        </p:txBody>
      </p:sp>
      <p:sp>
        <p:nvSpPr>
          <p:cNvPr id="4" name="Rectangle 1">
            <a:extLst>
              <a:ext uri="{FF2B5EF4-FFF2-40B4-BE49-F238E27FC236}">
                <a16:creationId xmlns:a16="http://schemas.microsoft.com/office/drawing/2014/main" xmlns="" id="{6D931392-8C91-F1F8-A140-3EAF3293DBC2}"/>
              </a:ext>
            </a:extLst>
          </p:cNvPr>
          <p:cNvSpPr>
            <a:spLocks noGrp="1" noChangeArrowheads="1"/>
          </p:cNvSpPr>
          <p:nvPr>
            <p:ph idx="4294967295"/>
          </p:nvPr>
        </p:nvSpPr>
        <p:spPr bwMode="auto">
          <a:xfrm>
            <a:off x="0" y="1382713"/>
            <a:ext cx="9304338" cy="3278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5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Overview</a:t>
            </a: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An easy-to-use library for opening, manipulating, and saving image files. It is a fork of the Python Imaging Library (PIL).</a:t>
            </a:r>
          </a:p>
          <a:p>
            <a:pPr marL="0" marR="0" lvl="0" indent="0" algn="just" defTabSz="914400" rtl="0" eaLnBrk="0" fontAlgn="base" latinLnBrk="0" hangingPunct="0">
              <a:lnSpc>
                <a:spcPct val="15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Key Features</a:t>
            </a: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p>
          <a:p>
            <a:pPr marL="0" marR="0" lvl="0" indent="0" algn="just" defTabSz="914400" rtl="0" eaLnBrk="0" fontAlgn="base" latinLnBrk="0" hangingPunct="0">
              <a:lnSpc>
                <a:spcPct val="15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Basic image manipulation (resize, crop, rotate)</a:t>
            </a:r>
          </a:p>
          <a:p>
            <a:pPr marL="0" marR="0" lvl="0" indent="0" algn="just" defTabSz="914400" rtl="0" eaLnBrk="0" fontAlgn="base" latinLnBrk="0" hangingPunct="0">
              <a:lnSpc>
                <a:spcPct val="15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Image enhancement (contrast, brightness)</a:t>
            </a:r>
          </a:p>
          <a:p>
            <a:pPr marL="0" marR="0" lvl="0" indent="0" algn="just" defTabSz="914400" rtl="0" eaLnBrk="0" fontAlgn="base" latinLnBrk="0" hangingPunct="0">
              <a:lnSpc>
                <a:spcPct val="15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Support for various image formats</a:t>
            </a:r>
          </a:p>
          <a:p>
            <a:pPr marL="0" marR="0" lvl="0" indent="0" algn="just" defTabSz="914400" rtl="0" eaLnBrk="0" fontAlgn="base" latinLnBrk="0" hangingPunct="0">
              <a:lnSpc>
                <a:spcPct val="15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Simple interface for image operations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6409233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D098FCA-30D9-D561-2CDF-F0ADEDC5787A}"/>
              </a:ext>
            </a:extLst>
          </p:cNvPr>
          <p:cNvSpPr>
            <a:spLocks noGrp="1"/>
          </p:cNvSpPr>
          <p:nvPr>
            <p:ph type="title" idx="4294967295"/>
          </p:nvPr>
        </p:nvSpPr>
        <p:spPr>
          <a:xfrm>
            <a:off x="0" y="0"/>
            <a:ext cx="10058400" cy="1449388"/>
          </a:xfrm>
        </p:spPr>
        <p:txBody>
          <a:bodyPr/>
          <a:lstStyle/>
          <a:p>
            <a:r>
              <a:rPr lang="en-IN" sz="3300" b="1" dirty="0" err="1">
                <a:latin typeface="Times New Roman" panose="02020603050405020304" pitchFamily="18" charset="0"/>
                <a:cs typeface="Times New Roman" panose="02020603050405020304" pitchFamily="18" charset="0"/>
              </a:rPr>
              <a:t>imageio</a:t>
            </a:r>
            <a:r>
              <a:rPr lang="en-IN" sz="4800" b="1" dirty="0">
                <a:latin typeface="Times New Roman" panose="02020603050405020304" pitchFamily="18" charset="0"/>
                <a:cs typeface="Times New Roman" panose="02020603050405020304" pitchFamily="18" charset="0"/>
              </a:rPr>
              <a:t/>
            </a:r>
            <a:br>
              <a:rPr lang="en-IN" sz="4800" b="1" dirty="0">
                <a:latin typeface="Times New Roman" panose="02020603050405020304" pitchFamily="18" charset="0"/>
                <a:cs typeface="Times New Roman" panose="02020603050405020304" pitchFamily="18" charset="0"/>
              </a:rPr>
            </a:br>
            <a:endParaRPr lang="en-IN" dirty="0"/>
          </a:p>
        </p:txBody>
      </p:sp>
      <p:sp>
        <p:nvSpPr>
          <p:cNvPr id="4" name="Rectangle 1">
            <a:extLst>
              <a:ext uri="{FF2B5EF4-FFF2-40B4-BE49-F238E27FC236}">
                <a16:creationId xmlns:a16="http://schemas.microsoft.com/office/drawing/2014/main" xmlns="" id="{B66D1705-4ED9-A9DD-704A-9446CFB7C583}"/>
              </a:ext>
            </a:extLst>
          </p:cNvPr>
          <p:cNvSpPr>
            <a:spLocks noGrp="1" noChangeArrowheads="1"/>
          </p:cNvSpPr>
          <p:nvPr>
            <p:ph idx="4294967295"/>
          </p:nvPr>
        </p:nvSpPr>
        <p:spPr bwMode="auto">
          <a:xfrm>
            <a:off x="0" y="1250950"/>
            <a:ext cx="9544050" cy="2862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5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Overview</a:t>
            </a: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Provides an easy interface to read and write a wide range of image data formats. It is designed to be simple and flexible.</a:t>
            </a:r>
          </a:p>
          <a:p>
            <a:pPr marL="0" marR="0" lvl="0" indent="0" algn="just" defTabSz="914400" rtl="0" eaLnBrk="0" fontAlgn="base" latinLnBrk="0" hangingPunct="0">
              <a:lnSpc>
                <a:spcPct val="15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Key Features</a:t>
            </a: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p>
          <a:p>
            <a:pPr marL="0" marR="0" lvl="0" indent="0" algn="just" defTabSz="914400" rtl="0" eaLnBrk="0" fontAlgn="base" latinLnBrk="0" hangingPunct="0">
              <a:lnSpc>
                <a:spcPct val="15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Support for many image formats (e.g., PNG, JPEG, TIFF)</a:t>
            </a:r>
          </a:p>
          <a:p>
            <a:pPr marL="0" marR="0" lvl="0" indent="0" algn="just" defTabSz="914400" rtl="0" eaLnBrk="0" fontAlgn="base" latinLnBrk="0" hangingPunct="0">
              <a:lnSpc>
                <a:spcPct val="15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Reading and writing images</a:t>
            </a:r>
          </a:p>
          <a:p>
            <a:pPr marL="0" marR="0" lvl="0" indent="0" algn="just" defTabSz="914400" rtl="0" eaLnBrk="0" fontAlgn="base" latinLnBrk="0" hangingPunct="0">
              <a:lnSpc>
                <a:spcPct val="15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Supports animated images (e.g., GIFs)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6358966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EBC1855-6B3E-B0A7-43AC-A223CC307C4F}"/>
              </a:ext>
            </a:extLst>
          </p:cNvPr>
          <p:cNvSpPr>
            <a:spLocks noGrp="1"/>
          </p:cNvSpPr>
          <p:nvPr>
            <p:ph type="title" idx="4294967295"/>
          </p:nvPr>
        </p:nvSpPr>
        <p:spPr>
          <a:xfrm>
            <a:off x="0" y="-523875"/>
            <a:ext cx="10058400" cy="1449388"/>
          </a:xfrm>
        </p:spPr>
        <p:txBody>
          <a:bodyPr/>
          <a:lstStyle/>
          <a:p>
            <a:r>
              <a:rPr lang="en-IN" b="1" dirty="0"/>
              <a:t>Software Details</a:t>
            </a:r>
          </a:p>
        </p:txBody>
      </p:sp>
      <p:sp>
        <p:nvSpPr>
          <p:cNvPr id="3" name="Content Placeholder 2">
            <a:extLst>
              <a:ext uri="{FF2B5EF4-FFF2-40B4-BE49-F238E27FC236}">
                <a16:creationId xmlns:a16="http://schemas.microsoft.com/office/drawing/2014/main" xmlns="" id="{EA812021-7A93-0C72-1795-9644CB036C3F}"/>
              </a:ext>
            </a:extLst>
          </p:cNvPr>
          <p:cNvSpPr>
            <a:spLocks noGrp="1"/>
          </p:cNvSpPr>
          <p:nvPr>
            <p:ph idx="4294967295"/>
          </p:nvPr>
        </p:nvSpPr>
        <p:spPr>
          <a:xfrm>
            <a:off x="0" y="1119188"/>
            <a:ext cx="8140700" cy="4314825"/>
          </a:xfrm>
        </p:spPr>
        <p:txBody>
          <a:bodyPr>
            <a:normAutofit fontScale="92500" lnSpcReduction="20000"/>
          </a:bodyPr>
          <a:lstStyle/>
          <a:p>
            <a:pPr algn="just">
              <a:lnSpc>
                <a:spcPct val="150000"/>
              </a:lnSpc>
              <a:buFont typeface="Arial" panose="020B0604020202020204" pitchFamily="34" charset="0"/>
              <a:buChar char="•"/>
            </a:pPr>
            <a:r>
              <a:rPr lang="en-US" dirty="0"/>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endParaRPr lang="en-US" dirty="0"/>
          </a:p>
          <a:p>
            <a:pPr algn="just">
              <a:lnSpc>
                <a:spcPct val="150000"/>
              </a:lnSpc>
              <a:buFont typeface="Arial" panose="020B0604020202020204" pitchFamily="34" charset="0"/>
              <a:buChar char="•"/>
            </a:pPr>
            <a:r>
              <a:rPr lang="en-US" dirty="0"/>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dirty="0"/>
          </a:p>
        </p:txBody>
      </p:sp>
    </p:spTree>
    <p:extLst>
      <p:ext uri="{BB962C8B-B14F-4D97-AF65-F5344CB8AC3E}">
        <p14:creationId xmlns:p14="http://schemas.microsoft.com/office/powerpoint/2010/main" val="36926710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12E896A-411D-E629-CC45-3F94769156FF}"/>
              </a:ext>
            </a:extLst>
          </p:cNvPr>
          <p:cNvSpPr>
            <a:spLocks noGrp="1"/>
          </p:cNvSpPr>
          <p:nvPr>
            <p:ph type="title" idx="4294967295"/>
          </p:nvPr>
        </p:nvSpPr>
        <p:spPr>
          <a:xfrm>
            <a:off x="0" y="-460375"/>
            <a:ext cx="10058400" cy="1449388"/>
          </a:xfrm>
        </p:spPr>
        <p:txBody>
          <a:bodyPr/>
          <a:lstStyle/>
          <a:p>
            <a:r>
              <a:rPr lang="en-IN" b="1" dirty="0"/>
              <a:t>Front End</a:t>
            </a:r>
          </a:p>
        </p:txBody>
      </p:sp>
      <p:sp>
        <p:nvSpPr>
          <p:cNvPr id="3" name="Content Placeholder 2">
            <a:extLst>
              <a:ext uri="{FF2B5EF4-FFF2-40B4-BE49-F238E27FC236}">
                <a16:creationId xmlns:a16="http://schemas.microsoft.com/office/drawing/2014/main" xmlns="" id="{03596790-EEC6-825B-0821-E9097992EE11}"/>
              </a:ext>
            </a:extLst>
          </p:cNvPr>
          <p:cNvSpPr>
            <a:spLocks noGrp="1"/>
          </p:cNvSpPr>
          <p:nvPr>
            <p:ph idx="4294967295"/>
          </p:nvPr>
        </p:nvSpPr>
        <p:spPr>
          <a:xfrm>
            <a:off x="0" y="1108075"/>
            <a:ext cx="10058400" cy="4022725"/>
          </a:xfrm>
        </p:spPr>
        <p:txBody>
          <a:bodyPr/>
          <a:lstStyle/>
          <a:p>
            <a:pPr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8488537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69F5A2A-365D-E774-B2A7-217444D1F50C}"/>
              </a:ext>
            </a:extLst>
          </p:cNvPr>
          <p:cNvSpPr>
            <a:spLocks noGrp="1"/>
          </p:cNvSpPr>
          <p:nvPr>
            <p:ph type="title" idx="4294967295"/>
          </p:nvPr>
        </p:nvSpPr>
        <p:spPr>
          <a:xfrm>
            <a:off x="0" y="-460375"/>
            <a:ext cx="10058400" cy="1449388"/>
          </a:xfrm>
        </p:spPr>
        <p:txBody>
          <a:bodyPr/>
          <a:lstStyle/>
          <a:p>
            <a:r>
              <a:rPr lang="en-IN" b="1" dirty="0"/>
              <a:t>Database</a:t>
            </a:r>
          </a:p>
        </p:txBody>
      </p:sp>
      <p:sp>
        <p:nvSpPr>
          <p:cNvPr id="3" name="Content Placeholder 2">
            <a:extLst>
              <a:ext uri="{FF2B5EF4-FFF2-40B4-BE49-F238E27FC236}">
                <a16:creationId xmlns:a16="http://schemas.microsoft.com/office/drawing/2014/main" xmlns="" id="{D00F6957-4A61-ADDB-37E4-66513D6FC8ED}"/>
              </a:ext>
            </a:extLst>
          </p:cNvPr>
          <p:cNvSpPr>
            <a:spLocks noGrp="1"/>
          </p:cNvSpPr>
          <p:nvPr>
            <p:ph idx="4294967295"/>
          </p:nvPr>
        </p:nvSpPr>
        <p:spPr>
          <a:xfrm>
            <a:off x="0" y="1263650"/>
            <a:ext cx="10058400" cy="4022725"/>
          </a:xfrm>
        </p:spPr>
        <p:txBody>
          <a:bodyPr/>
          <a:lstStyle/>
          <a:p>
            <a:pPr algn="just">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buFont typeface="Arial" panose="020B0604020202020204" pitchFamily="34" charset="0"/>
              <a:buChar char="•"/>
            </a:pPr>
            <a:endParaRPr lang="en-IN" sz="2000" dirty="0">
              <a:latin typeface="Times New Roman" panose="02020603050405020304" pitchFamily="18" charset="0"/>
              <a:cs typeface="Times New Roman" panose="02020603050405020304" pitchFamily="18" charset="0"/>
            </a:endParaRPr>
          </a:p>
          <a:p>
            <a:pPr algn="just">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a:p>
            <a:pPr algn="just">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20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31721007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A99E2B7-BA26-FC01-888B-19FA8DF37731}"/>
              </a:ext>
            </a:extLst>
          </p:cNvPr>
          <p:cNvSpPr>
            <a:spLocks noGrp="1"/>
          </p:cNvSpPr>
          <p:nvPr>
            <p:ph type="title" idx="4294967295"/>
          </p:nvPr>
        </p:nvSpPr>
        <p:spPr>
          <a:xfrm>
            <a:off x="0" y="0"/>
            <a:ext cx="10145713" cy="1230313"/>
          </a:xfrm>
        </p:spPr>
        <p:txBody>
          <a:bodyPr/>
          <a:lstStyle/>
          <a:p>
            <a:r>
              <a:rPr lang="en-IN" b="1" dirty="0"/>
              <a:t>Cloud Web Server</a:t>
            </a:r>
          </a:p>
        </p:txBody>
      </p:sp>
      <p:sp>
        <p:nvSpPr>
          <p:cNvPr id="3" name="Content Placeholder 2">
            <a:extLst>
              <a:ext uri="{FF2B5EF4-FFF2-40B4-BE49-F238E27FC236}">
                <a16:creationId xmlns:a16="http://schemas.microsoft.com/office/drawing/2014/main" xmlns="" id="{845801C5-593B-C6BB-022E-8821786BA159}"/>
              </a:ext>
            </a:extLst>
          </p:cNvPr>
          <p:cNvSpPr>
            <a:spLocks noGrp="1"/>
          </p:cNvSpPr>
          <p:nvPr>
            <p:ph idx="4294967295"/>
          </p:nvPr>
        </p:nvSpPr>
        <p:spPr>
          <a:xfrm>
            <a:off x="0" y="1417638"/>
            <a:ext cx="10058400" cy="4022725"/>
          </a:xfrm>
        </p:spPr>
        <p:txBody>
          <a:bodyPr/>
          <a:lstStyle/>
          <a:p>
            <a:pPr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6384763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4D5C778-A028-785B-C787-384E58209A36}"/>
              </a:ext>
            </a:extLst>
          </p:cNvPr>
          <p:cNvSpPr>
            <a:spLocks noGrp="1"/>
          </p:cNvSpPr>
          <p:nvPr>
            <p:ph type="title" idx="4294967295"/>
          </p:nvPr>
        </p:nvSpPr>
        <p:spPr>
          <a:xfrm>
            <a:off x="0" y="-180975"/>
            <a:ext cx="10058400" cy="1450975"/>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xmlns="" id="{1380CC2C-FDDB-859B-FE35-CFC8513A6843}"/>
              </a:ext>
            </a:extLst>
          </p:cNvPr>
          <p:cNvSpPr>
            <a:spLocks noGrp="1"/>
          </p:cNvSpPr>
          <p:nvPr>
            <p:ph idx="4294967295"/>
          </p:nvPr>
        </p:nvSpPr>
        <p:spPr>
          <a:xfrm>
            <a:off x="0" y="1417638"/>
            <a:ext cx="10058400" cy="4022725"/>
          </a:xfrm>
        </p:spPr>
        <p:txBody>
          <a:bodyPr/>
          <a:lstStyle/>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Operating System	: Windows 10</a:t>
            </a: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Language	               :PYTHON Google </a:t>
            </a:r>
            <a:r>
              <a:rPr lang="en-US" sz="2000" dirty="0" err="1">
                <a:latin typeface="Times New Roman" pitchFamily="18" charset="0"/>
                <a:cs typeface="Times New Roman" pitchFamily="18" charset="0"/>
              </a:rPr>
              <a:t>Colab</a:t>
            </a:r>
            <a:endParaRPr lang="en-US" sz="2000"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325218308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975717E-D20F-4D81-5CC1-ACE85DAC2EFA}"/>
              </a:ext>
            </a:extLst>
          </p:cNvPr>
          <p:cNvSpPr>
            <a:spLocks noGrp="1"/>
          </p:cNvSpPr>
          <p:nvPr>
            <p:ph type="title" idx="4294967295"/>
          </p:nvPr>
        </p:nvSpPr>
        <p:spPr>
          <a:xfrm>
            <a:off x="0" y="-304800"/>
            <a:ext cx="10058400" cy="1449388"/>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xmlns="" id="{819B0787-90E6-FF46-1AE4-ADE3653CF520}"/>
              </a:ext>
            </a:extLst>
          </p:cNvPr>
          <p:cNvSpPr>
            <a:spLocks noGrp="1"/>
          </p:cNvSpPr>
          <p:nvPr>
            <p:ph idx="4294967295"/>
          </p:nvPr>
        </p:nvSpPr>
        <p:spPr>
          <a:xfrm>
            <a:off x="0" y="1535113"/>
            <a:ext cx="10058400" cy="4022725"/>
          </a:xfrm>
        </p:spPr>
        <p:txBody>
          <a:bodyPr/>
          <a:lstStyle/>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Keyboard</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Mouse </a:t>
            </a:r>
          </a:p>
          <a:p>
            <a:pPr algn="just">
              <a:lnSpc>
                <a:spcPct val="150000"/>
              </a:lnSpc>
              <a:buFont typeface="Arial" panose="020B0604020202020204" pitchFamily="34" charset="0"/>
              <a:buChar char="•"/>
            </a:pPr>
            <a:r>
              <a:rPr lang="en-US" sz="2000" dirty="0" err="1">
                <a:latin typeface="Times New Roman" pitchFamily="18" charset="0"/>
                <a:cs typeface="Times New Roman" pitchFamily="18" charset="0"/>
              </a:rPr>
              <a:t>Harddisk</a:t>
            </a:r>
            <a:r>
              <a:rPr lang="en-US" sz="2000" dirty="0">
                <a:latin typeface="Times New Roman" pitchFamily="18" charset="0"/>
                <a:cs typeface="Times New Roman" pitchFamily="18" charset="0"/>
              </a:rPr>
              <a:t>	</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Ram	</a:t>
            </a:r>
          </a:p>
          <a:p>
            <a:endParaRPr lang="en-IN" dirty="0"/>
          </a:p>
        </p:txBody>
      </p:sp>
    </p:spTree>
    <p:extLst>
      <p:ext uri="{BB962C8B-B14F-4D97-AF65-F5344CB8AC3E}">
        <p14:creationId xmlns:p14="http://schemas.microsoft.com/office/powerpoint/2010/main" val="8269717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83C09D-0AE1-98DA-F3EE-C79D7F99A3AC}"/>
              </a:ext>
            </a:extLst>
          </p:cNvPr>
          <p:cNvSpPr>
            <a:spLocks noGrp="1"/>
          </p:cNvSpPr>
          <p:nvPr>
            <p:ph type="title" idx="4294967295"/>
          </p:nvPr>
        </p:nvSpPr>
        <p:spPr>
          <a:xfrm>
            <a:off x="0" y="-574675"/>
            <a:ext cx="10058400" cy="1449388"/>
          </a:xfrm>
        </p:spPr>
        <p:txBody>
          <a:bodyPr/>
          <a:lstStyle/>
          <a:p>
            <a:r>
              <a:rPr lang="en-US" b="1" dirty="0"/>
              <a:t>CONCLUSION</a:t>
            </a:r>
            <a:endParaRPr lang="en-IN" b="1" dirty="0"/>
          </a:p>
        </p:txBody>
      </p:sp>
      <p:sp>
        <p:nvSpPr>
          <p:cNvPr id="3" name="Content Placeholder 2">
            <a:extLst>
              <a:ext uri="{FF2B5EF4-FFF2-40B4-BE49-F238E27FC236}">
                <a16:creationId xmlns:a16="http://schemas.microsoft.com/office/drawing/2014/main" xmlns="" id="{4865C606-CAFA-DDA0-0B9C-09517A69C43F}"/>
              </a:ext>
            </a:extLst>
          </p:cNvPr>
          <p:cNvSpPr>
            <a:spLocks noGrp="1"/>
          </p:cNvSpPr>
          <p:nvPr>
            <p:ph idx="4294967295"/>
          </p:nvPr>
        </p:nvSpPr>
        <p:spPr>
          <a:xfrm>
            <a:off x="0" y="1050925"/>
            <a:ext cx="10228263" cy="5297488"/>
          </a:xfrm>
        </p:spPr>
        <p:txBody>
          <a:bodyPr>
            <a:normAutofit/>
          </a:bodyPr>
          <a:lstStyle/>
          <a:p>
            <a:pPr algn="just">
              <a:lnSpc>
                <a:spcPct val="1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Python boasts a rich ecosystem of image processing libraries like OpenCV, Pillow, scikit-image, and more. These libraries offer extensive functional es for image manipulation, analysis, and computer vision tasks, saving developers from reinventing the wheel. </a:t>
            </a:r>
          </a:p>
          <a:p>
            <a:pPr algn="just">
              <a:lnSpc>
                <a:spcPct val="1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Python code runs seamlessly across different opera ng systems, making it ideal for collaborative projects and deployable applications on various platforms. Python’s dynamic nature allows for easy integra on with other scientific and data analysis tools like NumPy, SciPy, and pandas. </a:t>
            </a:r>
          </a:p>
          <a:p>
            <a:pPr algn="just">
              <a:lnSpc>
                <a:spcPct val="1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This enables smooth handling of data pre- processing, post-processing, and algorithm development within a single environment. Python enjoys a massive and supportive community of developers, researchers, and enthusiasts.</a:t>
            </a:r>
          </a:p>
          <a:p>
            <a:pPr algn="just">
              <a:lnSpc>
                <a:spcPct val="1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This translates to readily available online resources, tutorials, forums, and libraries, making problem- solving and knowledge sharing efficient. The future of Python in image processing is bright. With advancements in deep learning and artificial intelligence, Python will likely play a central role in developing intelligent systems capable of image recognition, object detection, segmentation, and more complex tasks.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6080957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832DA9C2-3559-B26C-2DDF-1DDABA232821}"/>
              </a:ext>
            </a:extLst>
          </p:cNvPr>
          <p:cNvSpPr>
            <a:spLocks noGrp="1"/>
          </p:cNvSpPr>
          <p:nvPr>
            <p:ph sz="quarter" idx="13"/>
          </p:nvPr>
        </p:nvSpPr>
        <p:spPr/>
        <p:txBody>
          <a:bodyPr/>
          <a:lstStyle/>
          <a:p>
            <a:endParaRPr lang="en-IN"/>
          </a:p>
        </p:txBody>
      </p:sp>
      <p:sp>
        <p:nvSpPr>
          <p:cNvPr id="2" name="Title 1">
            <a:extLst>
              <a:ext uri="{FF2B5EF4-FFF2-40B4-BE49-F238E27FC236}">
                <a16:creationId xmlns:a16="http://schemas.microsoft.com/office/drawing/2014/main" xmlns="" id="{C8775656-6A8D-BF0E-964D-613E9CAC766D}"/>
              </a:ext>
            </a:extLst>
          </p:cNvPr>
          <p:cNvSpPr>
            <a:spLocks noGrp="1"/>
          </p:cNvSpPr>
          <p:nvPr>
            <p:ph type="title"/>
          </p:nvPr>
        </p:nvSpPr>
        <p:spPr/>
        <p:txBody>
          <a:bodyPr/>
          <a:lstStyle/>
          <a:p>
            <a:endParaRPr lang="en-IN"/>
          </a:p>
        </p:txBody>
      </p:sp>
    </p:spTree>
    <p:extLst>
      <p:ext uri="{BB962C8B-B14F-4D97-AF65-F5344CB8AC3E}">
        <p14:creationId xmlns:p14="http://schemas.microsoft.com/office/powerpoint/2010/main" val="22159880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003551D9-2448-2391-CC82-F41F85840AA2}"/>
              </a:ext>
            </a:extLst>
          </p:cNvPr>
          <p:cNvSpPr>
            <a:spLocks noGrp="1"/>
          </p:cNvSpPr>
          <p:nvPr>
            <p:ph sz="quarter" idx="13"/>
          </p:nvPr>
        </p:nvSpPr>
        <p:spPr/>
        <p:txBody>
          <a:bodyPr/>
          <a:lstStyle/>
          <a:p>
            <a:endParaRPr lang="en-IN"/>
          </a:p>
        </p:txBody>
      </p:sp>
      <p:sp>
        <p:nvSpPr>
          <p:cNvPr id="2" name="Title 1">
            <a:extLst>
              <a:ext uri="{FF2B5EF4-FFF2-40B4-BE49-F238E27FC236}">
                <a16:creationId xmlns:a16="http://schemas.microsoft.com/office/drawing/2014/main" xmlns="" id="{5925A654-D97B-FC08-737B-384F64A7A349}"/>
              </a:ext>
            </a:extLst>
          </p:cNvPr>
          <p:cNvSpPr>
            <a:spLocks noGrp="1"/>
          </p:cNvSpPr>
          <p:nvPr>
            <p:ph type="title"/>
          </p:nvPr>
        </p:nvSpPr>
        <p:spPr/>
        <p:txBody>
          <a:bodyPr/>
          <a:lstStyle/>
          <a:p>
            <a:endParaRPr lang="en-IN"/>
          </a:p>
        </p:txBody>
      </p:sp>
    </p:spTree>
    <p:extLst>
      <p:ext uri="{BB962C8B-B14F-4D97-AF65-F5344CB8AC3E}">
        <p14:creationId xmlns:p14="http://schemas.microsoft.com/office/powerpoint/2010/main" val="278275364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a:extLst>
              <a:ext uri="{FF2B5EF4-FFF2-40B4-BE49-F238E27FC236}">
                <a16:creationId xmlns:a16="http://schemas.microsoft.com/office/drawing/2014/main" xmlns="" id="{8EA700BD-A644-F09C-5077-CACB403725B4}"/>
              </a:ext>
            </a:extLst>
          </p:cNvPr>
          <p:cNvSpPr>
            <a:spLocks noGrp="1"/>
          </p:cNvSpPr>
          <p:nvPr>
            <p:ph sz="quarter" idx="13"/>
          </p:nvPr>
        </p:nvSpPr>
        <p:spPr/>
        <p:txBody>
          <a:bodyPr/>
          <a:lstStyle/>
          <a:p>
            <a:endParaRPr lang="en-IN"/>
          </a:p>
        </p:txBody>
      </p:sp>
      <p:sp>
        <p:nvSpPr>
          <p:cNvPr id="8" name="Title 7">
            <a:extLst>
              <a:ext uri="{FF2B5EF4-FFF2-40B4-BE49-F238E27FC236}">
                <a16:creationId xmlns:a16="http://schemas.microsoft.com/office/drawing/2014/main" xmlns="" id="{E84A1E8A-321F-FDEF-FD03-F6BC20DDCB65}"/>
              </a:ext>
            </a:extLst>
          </p:cNvPr>
          <p:cNvSpPr>
            <a:spLocks noGrp="1"/>
          </p:cNvSpPr>
          <p:nvPr>
            <p:ph type="title"/>
          </p:nvPr>
        </p:nvSpPr>
        <p:spPr/>
        <p:txBody>
          <a:bodyPr/>
          <a:lstStyle/>
          <a:p>
            <a:endParaRPr lang="en-IN"/>
          </a:p>
        </p:txBody>
      </p:sp>
    </p:spTree>
    <p:extLst>
      <p:ext uri="{BB962C8B-B14F-4D97-AF65-F5344CB8AC3E}">
        <p14:creationId xmlns:p14="http://schemas.microsoft.com/office/powerpoint/2010/main" val="70735977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lackTie">
  <a:themeElements>
    <a:clrScheme name="BlackTie">
      <a:dk1>
        <a:srgbClr val="000000"/>
      </a:dk1>
      <a:lt1>
        <a:srgbClr val="FFFFFF"/>
      </a:lt1>
      <a:dk2>
        <a:srgbClr val="46464A"/>
      </a:dk2>
      <a:lt2>
        <a:srgbClr val="E3DCCF"/>
      </a:lt2>
      <a:accent1>
        <a:srgbClr val="6F6F74"/>
      </a:accent1>
      <a:accent2>
        <a:srgbClr val="A7B789"/>
      </a:accent2>
      <a:accent3>
        <a:srgbClr val="BEAE98"/>
      </a:accent3>
      <a:accent4>
        <a:srgbClr val="92A9B9"/>
      </a:accent4>
      <a:accent5>
        <a:srgbClr val="9C8265"/>
      </a:accent5>
      <a:accent6>
        <a:srgbClr val="8D6974"/>
      </a:accent6>
      <a:hlink>
        <a:srgbClr val="67AABF"/>
      </a:hlink>
      <a:folHlink>
        <a:srgbClr val="B1B5AB"/>
      </a:folHlink>
    </a:clrScheme>
    <a:fontScheme name="BlackTie">
      <a:majorFont>
        <a:latin typeface="Garamond"/>
        <a:ea typeface=""/>
        <a:cs typeface=""/>
        <a:font script="Grek" typeface="Constantia"/>
        <a:font script="Cyrl" typeface="Constantia"/>
        <a:font script="Jpan" typeface="ＭＳ Ｐ明朝"/>
        <a:font script="Hang" typeface="궁서"/>
        <a:font script="Hans" typeface="仿宋"/>
        <a:font script="Hant" typeface="標楷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aramond"/>
        <a:ea typeface=""/>
        <a:cs typeface=""/>
        <a:font script="Grek" typeface="Constantia"/>
        <a:font script="Cyrl" typeface="Constantia"/>
        <a:font script="Jpan" typeface="ＭＳ Ｐ明朝"/>
        <a:font script="Hang" typeface="궁서"/>
        <a:font script="Hans" typeface="仿宋"/>
        <a:font script="Hant" typeface="標楷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BlackTie">
      <a:fillStyleLst>
        <a:solidFill>
          <a:schemeClr val="phClr"/>
        </a:solidFill>
        <a:gradFill rotWithShape="1">
          <a:gsLst>
            <a:gs pos="0">
              <a:schemeClr val="phClr">
                <a:tint val="45000"/>
                <a:satMod val="220000"/>
              </a:schemeClr>
            </a:gs>
            <a:gs pos="30000">
              <a:schemeClr val="phClr">
                <a:tint val="61000"/>
                <a:satMod val="220000"/>
              </a:schemeClr>
            </a:gs>
            <a:gs pos="45000">
              <a:schemeClr val="phClr">
                <a:tint val="66000"/>
                <a:satMod val="240000"/>
              </a:schemeClr>
            </a:gs>
            <a:gs pos="55000">
              <a:schemeClr val="phClr">
                <a:tint val="66000"/>
                <a:satMod val="220000"/>
              </a:schemeClr>
            </a:gs>
            <a:gs pos="73000">
              <a:schemeClr val="phClr">
                <a:tint val="61000"/>
                <a:satMod val="220000"/>
              </a:schemeClr>
            </a:gs>
            <a:gs pos="100000">
              <a:schemeClr val="phClr">
                <a:tint val="45000"/>
                <a:satMod val="220000"/>
              </a:schemeClr>
            </a:gs>
          </a:gsLst>
          <a:lin ang="950000" scaled="1"/>
        </a:gradFill>
        <a:gradFill rotWithShape="1">
          <a:gsLst>
            <a:gs pos="0">
              <a:schemeClr val="phClr">
                <a:shade val="63000"/>
                <a:satMod val="110000"/>
              </a:schemeClr>
            </a:gs>
            <a:gs pos="30000">
              <a:schemeClr val="phClr">
                <a:shade val="90000"/>
                <a:satMod val="120000"/>
              </a:schemeClr>
            </a:gs>
            <a:gs pos="45000">
              <a:schemeClr val="phClr">
                <a:shade val="100000"/>
                <a:satMod val="128000"/>
              </a:schemeClr>
            </a:gs>
            <a:gs pos="55000">
              <a:schemeClr val="phClr">
                <a:shade val="100000"/>
                <a:satMod val="128000"/>
              </a:schemeClr>
            </a:gs>
            <a:gs pos="73000">
              <a:schemeClr val="phClr">
                <a:shade val="90000"/>
                <a:satMod val="120000"/>
              </a:schemeClr>
            </a:gs>
            <a:gs pos="100000">
              <a:schemeClr val="phClr">
                <a:shade val="63000"/>
                <a:satMod val="110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1909" dir="5400000" rotWithShape="0">
              <a:srgbClr val="000000">
                <a:alpha val="40000"/>
              </a:srgbClr>
            </a:outerShdw>
          </a:effectLst>
        </a:effectStyle>
        <a:effectStyle>
          <a:effectLst>
            <a:outerShdw blurRad="57150" dist="38100" dir="5400000" algn="br" rotWithShape="0">
              <a:srgbClr val="000000">
                <a:alpha val="57000"/>
              </a:srgbClr>
            </a:outerShdw>
          </a:effectLst>
          <a:scene3d>
            <a:camera prst="orthographicFront">
              <a:rot lat="0" lon="0" rev="0"/>
            </a:camera>
            <a:lightRig rig="twoPt" dir="t">
              <a:rot lat="0" lon="0" rev="1800000"/>
            </a:lightRig>
          </a:scene3d>
          <a:sp3d>
            <a:bevelT w="44450" h="31750" prst="coolSlant"/>
          </a:sp3d>
        </a:effectStyle>
      </a:effectStyleLst>
      <a:bgFillStyleLst>
        <a:solidFill>
          <a:schemeClr val="phClr"/>
        </a:solidFill>
        <a:blipFill rotWithShape="1">
          <a:blip xmlns:r="http://schemas.openxmlformats.org/officeDocument/2006/relationships" r:embed="rId1">
            <a:duotone>
              <a:schemeClr val="phClr">
                <a:tint val="95000"/>
              </a:schemeClr>
              <a:schemeClr val="phClr">
                <a:shade val="20000"/>
              </a:schemeClr>
            </a:duotone>
          </a:blip>
          <a:stretch/>
        </a:blipFill>
        <a:gradFill rotWithShape="1">
          <a:gsLst>
            <a:gs pos="0">
              <a:schemeClr val="phClr">
                <a:tint val="40000"/>
                <a:satMod val="350000"/>
              </a:schemeClr>
            </a:gs>
            <a:gs pos="40000">
              <a:schemeClr val="phClr">
                <a:tint val="45000"/>
                <a:shade val="99000"/>
                <a:satMod val="350000"/>
              </a:schemeClr>
            </a:gs>
            <a:gs pos="100000">
              <a:schemeClr val="phClr">
                <a:shade val="30000"/>
                <a:satMod val="255000"/>
              </a:schemeClr>
            </a:gs>
          </a:gsLst>
          <a:path path="circle">
            <a:fillToRect l="50000" t="-80000" r="50000" b="18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Black Tie</Template>
  <TotalTime>68</TotalTime>
  <Words>2045</Words>
  <Application>Microsoft Office PowerPoint</Application>
  <PresentationFormat>Custom</PresentationFormat>
  <Paragraphs>113</Paragraphs>
  <Slides>24</Slides>
  <Notes>0</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BlackTie</vt:lpstr>
      <vt:lpstr>PowerPoint Presentation</vt:lpstr>
      <vt:lpstr>Abstract</vt:lpstr>
      <vt:lpstr>Objective</vt:lpstr>
      <vt:lpstr>Existing System</vt:lpstr>
      <vt:lpstr>Disadvantage</vt:lpstr>
      <vt:lpstr>PROPOSED SYSTEM:</vt:lpstr>
      <vt:lpstr>Advantage</vt:lpstr>
      <vt:lpstr>Introduction</vt:lpstr>
      <vt:lpstr>PowerPoint Presentation</vt:lpstr>
      <vt:lpstr>MODULES</vt:lpstr>
      <vt:lpstr>OpenCV (Open Source Computer Vision Library) </vt:lpstr>
      <vt:lpstr>scikit-image</vt:lpstr>
      <vt:lpstr>Pillow (PIL Fork) </vt:lpstr>
      <vt:lpstr>imageio </vt:lpstr>
      <vt:lpstr>Software Details</vt:lpstr>
      <vt:lpstr>Front End</vt:lpstr>
      <vt:lpstr>Database</vt:lpstr>
      <vt:lpstr>Cloud Web Server</vt:lpstr>
      <vt:lpstr>SOFTWARE REQUIREMENTS:</vt:lpstr>
      <vt:lpstr>HARDWARE REQUIREMENTS:</vt:lpstr>
      <vt:lpstr>CONCLUSION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USER</cp:lastModifiedBy>
  <cp:revision>2</cp:revision>
  <dcterms:created xsi:type="dcterms:W3CDTF">2024-08-10T11:26:28Z</dcterms:created>
  <dcterms:modified xsi:type="dcterms:W3CDTF">2024-08-14T04:56:55Z</dcterms:modified>
</cp:coreProperties>
</file>