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81" r:id="rId4"/>
    <p:sldId id="258" r:id="rId5"/>
    <p:sldId id="259" r:id="rId6"/>
    <p:sldId id="282" r:id="rId7"/>
    <p:sldId id="260" r:id="rId8"/>
    <p:sldId id="261" r:id="rId9"/>
    <p:sldId id="278"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6" r:id="rId23"/>
    <p:sldId id="274" r:id="rId24"/>
    <p:sldId id="275" r:id="rId25"/>
    <p:sldId id="283"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26-07-2024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24</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25</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26-07-2024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26-07-2024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26-07-2024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26-07-2024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26-07-2024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26-07-2024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26-07-2024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9DE4C5DD-F163-466B-62C4-87F28F117A4A}"/>
              </a:ext>
            </a:extLst>
          </p:cNvPr>
          <p:cNvSpPr>
            <a:spLocks noGrp="1"/>
          </p:cNvSpPr>
          <p:nvPr>
            <p:ph type="title" idx="4294967295"/>
          </p:nvPr>
        </p:nvSpPr>
        <p:spPr>
          <a:xfrm>
            <a:off x="1853045" y="2339397"/>
            <a:ext cx="10515600" cy="1325563"/>
          </a:xfrm>
        </p:spPr>
        <p:txBody>
          <a:bodyPr>
            <a:normAutofit/>
          </a:bodyPr>
          <a:lstStyle/>
          <a:p>
            <a:pPr fontAlgn="base"/>
            <a:r>
              <a:rPr lang="en-US" sz="3200" dirty="0"/>
              <a:t>Facial Recognition Attendance System Using Python and </a:t>
            </a:r>
            <a:r>
              <a:rPr lang="en-US" sz="3200" dirty="0" err="1"/>
              <a:t>OpenCv</a:t>
            </a:r>
            <a:r>
              <a:rPr lang="en-US" sz="3200" dirty="0"/>
              <a:t> </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main purpose of this project is to build a face recognition-based attendance monitoring system for educational institution to enhance and upgrade the current attendance system into more efficient and effective as compared to before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current old system has a lot of ambiguity that caused inaccurate and inefficient of attendance taking. Many problems arise when the authority is unable to enforce the regulation that exist in the old system. The technology working behind will be the face recognition system</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human face is one of the natural traits that can uniquely identify an individual. Therefore, it is used to trace identity as the possibilities for a face to deviate or being duplicated is low. In this project, face databases will be created to pump data into the recognizer algorithm.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human face is one of the natural traits that can uniquely identify an individual. Therefore, it is used to trace identity as the possibilities for a face to deviate or being duplicated is low. In this project, face databases will be created to pump data into the recognizer algorithm. </a:t>
            </a:r>
            <a:r>
              <a:rPr lang="en-US" dirty="0" smtClean="0"/>
              <a:t>Then, during the attendance taking session, faces will be compared against the database to seek for identity. When an individual is identified, its attendance will be taken down automatically saving necessary information into a excel sheet. At the end of the day, the excel sheet containing attendance information regarding all individuals are mailed to the respective faculty. Keywords- Smart Attendance </a:t>
            </a:r>
            <a:r>
              <a:rPr lang="en-US" dirty="0" err="1" smtClean="0"/>
              <a:t>System,NFC,RFID,OpenCV,Numpy</a:t>
            </a:r>
            <a:r>
              <a:rPr lang="en-US" dirty="0" smtClean="0"/>
              <a:t>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6709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 xmlns:a16="http://schemas.microsoft.com/office/drawing/2014/main" id="{85246A34-3C6A-D237-A2C0-5D46AAFB1265}"/>
              </a:ext>
            </a:extLst>
          </p:cNvPr>
          <p:cNvSpPr txBox="1"/>
          <p:nvPr/>
        </p:nvSpPr>
        <p:spPr>
          <a:xfrm>
            <a:off x="997528" y="1202934"/>
            <a:ext cx="8603672"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i="1" dirty="0"/>
              <a:t>Face recognition is a broad challenge of verifying or identifying people in pictures or videos. Big tech giants are still working to make a faster and more accurate face recognition </a:t>
            </a:r>
            <a:r>
              <a:rPr lang="en-US" i="1" dirty="0" smtClean="0"/>
              <a:t>model</a:t>
            </a:r>
          </a:p>
          <a:p>
            <a:pPr marL="285750" indent="-285750" algn="just">
              <a:lnSpc>
                <a:spcPct val="150000"/>
              </a:lnSpc>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Face recognizers generally take face images and find the important points such as the corner of the mouth, an eyebrow, eyes, nose, lips, etc. The coordinates of these points are called facial feature points. There are 66 such points. In this way, a different technique for finding feature</a:t>
            </a:r>
            <a:r>
              <a:rPr lang="en-US" dirty="0"/>
              <a:t/>
            </a:r>
            <a:br>
              <a:rPr lang="en-US" dirty="0"/>
            </a:br>
            <a:r>
              <a:rPr lang="en-US" dirty="0"/>
              <a:t>points give different results.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smtClean="0">
                <a:latin typeface="Times New Roman" panose="02020603050405020304" pitchFamily="18" charset="0"/>
                <a:cs typeface="Times New Roman" panose="02020603050405020304" pitchFamily="18" charset="0"/>
              </a:rPr>
              <a:t>Existing System</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16F2600A-8ABE-E290-DE00-0C79347FD4E8}"/>
              </a:ext>
            </a:extLst>
          </p:cNvPr>
          <p:cNvSpPr txBox="1"/>
          <p:nvPr/>
        </p:nvSpPr>
        <p:spPr>
          <a:xfrm>
            <a:off x="1044285" y="1087132"/>
            <a:ext cx="9502487" cy="50338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The third research journal “Fingerprint Based Attendance System Using Microcontroller and </a:t>
            </a:r>
            <a:r>
              <a:rPr lang="en-US" dirty="0" err="1" smtClean="0"/>
              <a:t>LabView</a:t>
            </a:r>
            <a:r>
              <a:rPr lang="en-US" dirty="0" smtClean="0"/>
              <a:t>” (Kumar </a:t>
            </a:r>
            <a:r>
              <a:rPr lang="en-US" dirty="0" err="1" smtClean="0"/>
              <a:t>Yadav</a:t>
            </a:r>
            <a:r>
              <a:rPr lang="en-US" dirty="0" smtClean="0"/>
              <a:t>, Singh, </a:t>
            </a:r>
            <a:r>
              <a:rPr lang="en-US" dirty="0" err="1" smtClean="0"/>
              <a:t>Pujari</a:t>
            </a:r>
            <a:r>
              <a:rPr lang="en-US" dirty="0" smtClean="0"/>
              <a:t>, Mishra, 2015) proposed a solution of using fingerprint to mark the attendance. This system is using 2 microcontrollers to deal with the fingerprint recognition process.</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 Firstly, the fingerprint pattern will be obtained through a fingerprint sensor, then the information will be transmitted to microcontroller 1. Next microcontroller 1 will pass the information to microcontroller 2 to do the checking with the database that resides in it. </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After finding a </a:t>
            </a:r>
            <a:r>
              <a:rPr lang="en-US" dirty="0" err="1" smtClean="0"/>
              <a:t>student‟s</a:t>
            </a:r>
            <a:r>
              <a:rPr lang="en-US" dirty="0" smtClean="0"/>
              <a:t> match, the details are sent to the PC through serial communication to be displayed. This design is good as it accelerates development while maintaining design flexibility and simplifies testing.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40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16F2600A-8ABE-E290-DE00-0C79347FD4E8}"/>
              </a:ext>
            </a:extLst>
          </p:cNvPr>
          <p:cNvSpPr txBox="1"/>
          <p:nvPr/>
        </p:nvSpPr>
        <p:spPr>
          <a:xfrm>
            <a:off x="1044285" y="1087132"/>
            <a:ext cx="9502487" cy="254088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But </a:t>
            </a:r>
            <a:r>
              <a:rPr lang="en-US" dirty="0"/>
              <a:t>again, this system is attached to a PC which make it not portable. Other than that, the database information cannot be accessible easily. Meaning that, for the parents whom are interested in knowing their </a:t>
            </a:r>
            <a:r>
              <a:rPr lang="en-US" dirty="0" err="1"/>
              <a:t>child‟s</a:t>
            </a:r>
            <a:r>
              <a:rPr lang="en-US" dirty="0"/>
              <a:t> attendance cannot easily or conveniently access the information. Therefore, to provide accessibility of the </a:t>
            </a:r>
            <a:r>
              <a:rPr lang="en-US" dirty="0" err="1"/>
              <a:t>student‟s</a:t>
            </a:r>
            <a:r>
              <a:rPr lang="en-US" dirty="0"/>
              <a:t> information to the legitimate concerned party, the information can be uploaded to a web server for easy access. While the authentication for the appropriate access can be enforced through a login screen.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8668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 xmlns:a16="http://schemas.microsoft.com/office/drawing/2014/main" id="{4B9B1531-0C82-13A3-2037-30FE16F34746}"/>
              </a:ext>
            </a:extLst>
          </p:cNvPr>
          <p:cNvSpPr txBox="1"/>
          <p:nvPr/>
        </p:nvSpPr>
        <p:spPr>
          <a:xfrm>
            <a:off x="1137805" y="1091775"/>
            <a:ext cx="8837468" cy="4801314"/>
          </a:xfrm>
          <a:prstGeom prst="rect">
            <a:avLst/>
          </a:prstGeom>
          <a:noFill/>
        </p:spPr>
        <p:txBody>
          <a:bodyPr wrap="square">
            <a:spAutoFit/>
          </a:bodyPr>
          <a:lstStyle/>
          <a:p>
            <a:pPr marL="285750" indent="-285750" algn="just">
              <a:buFont typeface="Arial" pitchFamily="34" charset="0"/>
              <a:buChar char="•"/>
            </a:pPr>
            <a:r>
              <a:rPr lang="en-US" b="1" dirty="0"/>
              <a:t>Accuracy Issues</a:t>
            </a:r>
            <a:r>
              <a:rPr lang="en-US" dirty="0"/>
              <a:t>: Fingerprint scanners can sometimes fail to recognize fingerprints due to dirt, moisture, or cuts on the fingers. This can lead to errors or delays in recording attendance</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Privacy Concerns</a:t>
            </a:r>
            <a:r>
              <a:rPr lang="en-US" dirty="0"/>
              <a:t>: Collecting biometric data raises privacy issues. Individuals may be uncomfortable with the idea of their fingerprints being stored and potentially misused.</a:t>
            </a:r>
          </a:p>
          <a:p>
            <a:pPr marL="285750" indent="-285750" algn="just">
              <a:buFont typeface="Arial" pitchFamily="34" charset="0"/>
              <a:buChar char="•"/>
            </a:pPr>
            <a:r>
              <a:rPr lang="en-US" b="1" dirty="0"/>
              <a:t>Cost</a:t>
            </a:r>
            <a:r>
              <a:rPr lang="en-US" dirty="0"/>
              <a:t>: High-quality fingerprint scanners can be expensive to purchase and maintain, especially for large organizations</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Hygiene</a:t>
            </a:r>
            <a:r>
              <a:rPr lang="en-US" dirty="0"/>
              <a:t>: Shared fingerprint scanners can become unhygienic, particularly in high-traffic areas where many people use the same device</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False Rejections</a:t>
            </a:r>
            <a:r>
              <a:rPr lang="en-US" dirty="0"/>
              <a:t>: Legitimate users might be rejected by the system due to various factors like changes in skin conditions or environmental conditions</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Technical Problems</a:t>
            </a:r>
            <a:r>
              <a:rPr lang="en-US" dirty="0"/>
              <a:t>: Fingerprint systems are dependent on technology and may experience malfunctions or require regular maintenance.</a:t>
            </a:r>
          </a:p>
        </p:txBody>
      </p:sp>
    </p:spTree>
    <p:extLst>
      <p:ext uri="{BB962C8B-B14F-4D97-AF65-F5344CB8AC3E}">
        <p14:creationId xmlns:p14="http://schemas.microsoft.com/office/powerpoint/2010/main" val="943704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 xmlns:a16="http://schemas.microsoft.com/office/drawing/2014/main" id="{C152151C-C88D-1B8C-A53A-62C64E419915}"/>
              </a:ext>
            </a:extLst>
          </p:cNvPr>
          <p:cNvSpPr txBox="1"/>
          <p:nvPr/>
        </p:nvSpPr>
        <p:spPr>
          <a:xfrm>
            <a:off x="1283277" y="1149339"/>
            <a:ext cx="9730163"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second research journals “Face Recognition Based Attendance Marking System” (</a:t>
            </a:r>
            <a:r>
              <a:rPr lang="en-US" dirty="0" err="1"/>
              <a:t>SenthamilSelvi</a:t>
            </a:r>
            <a:r>
              <a:rPr lang="en-US" dirty="0"/>
              <a:t>, </a:t>
            </a:r>
            <a:r>
              <a:rPr lang="en-US" dirty="0" err="1"/>
              <a:t>Chitrakala</a:t>
            </a:r>
            <a:r>
              <a:rPr lang="en-US" dirty="0"/>
              <a:t>, Antony </a:t>
            </a:r>
            <a:r>
              <a:rPr lang="en-US" dirty="0" err="1"/>
              <a:t>Jenitha</a:t>
            </a:r>
            <a:r>
              <a:rPr lang="en-US" dirty="0"/>
              <a:t>, 2014) is based on the identification of face recognition to solve the previous attendance </a:t>
            </a:r>
            <a:r>
              <a:rPr lang="en-US" dirty="0" err="1"/>
              <a:t>system‟s</a:t>
            </a:r>
            <a:r>
              <a:rPr lang="en-US" dirty="0"/>
              <a:t> issues. This system uses camera to capture the images of the employee to do face detection and recognition.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captured image is compared one by one with the face database to search for the </a:t>
            </a:r>
            <a:r>
              <a:rPr lang="en-US" dirty="0" err="1"/>
              <a:t>worker‟s</a:t>
            </a:r>
            <a:r>
              <a:rPr lang="en-US" dirty="0"/>
              <a:t> face where attendance will be marked when a result is found in the face database. The main advantage of this system is where attendance is marked on the server which is highly secure where no one can mark the attendance of other</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Moreover, in this proposed system, the face detection algorithm is improved by using the skin classification technique to increase the accuracy of the detection process.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28691D-A701-49CF-9C8A-ADD244E53735}"/>
              </a:ext>
            </a:extLst>
          </p:cNvPr>
          <p:cNvSpPr>
            <a:spLocks noGrp="1"/>
          </p:cNvSpPr>
          <p:nvPr>
            <p:ph type="title" idx="4294967295"/>
          </p:nvPr>
        </p:nvSpPr>
        <p:spPr>
          <a:xfrm>
            <a:off x="86590" y="-585498"/>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C152151C-C88D-1B8C-A53A-62C64E419915}"/>
              </a:ext>
            </a:extLst>
          </p:cNvPr>
          <p:cNvSpPr txBox="1"/>
          <p:nvPr/>
        </p:nvSpPr>
        <p:spPr>
          <a:xfrm>
            <a:off x="1283277" y="1149339"/>
            <a:ext cx="9760643"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Although more efforts are invested in the accuracy of the face detection algorithm, the system is yet not portable. This system requires a standalone computer which will need a constant power supply that makes it not portable.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This </a:t>
            </a:r>
            <a:r>
              <a:rPr lang="en-US" dirty="0"/>
              <a:t>type of system is only suitable for marking </a:t>
            </a:r>
            <a:r>
              <a:rPr lang="en-US" dirty="0" err="1"/>
              <a:t>staff‟s</a:t>
            </a:r>
            <a:r>
              <a:rPr lang="en-US" dirty="0"/>
              <a:t> attendance as they only need to report their presence once a day, unlike students which require to report their attendance at every class on a particular day, it will be inconvenient if the attendance marking system is not portable.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Thus</a:t>
            </a:r>
            <a:r>
              <a:rPr lang="en-US" dirty="0"/>
              <a:t>, to solve this issue, the whole attendance management system can be developed on an portable module so that it can be work just by executing the python program.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5098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 xmlns:a16="http://schemas.microsoft.com/office/drawing/2014/main" id="{71C317FF-B4DF-C6D3-E98D-D6E9BC97A1BF}"/>
              </a:ext>
            </a:extLst>
          </p:cNvPr>
          <p:cNvSpPr txBox="1"/>
          <p:nvPr/>
        </p:nvSpPr>
        <p:spPr>
          <a:xfrm>
            <a:off x="1158585" y="1161096"/>
            <a:ext cx="9204615" cy="4247317"/>
          </a:xfrm>
          <a:prstGeom prst="rect">
            <a:avLst/>
          </a:prstGeom>
          <a:noFill/>
        </p:spPr>
        <p:txBody>
          <a:bodyPr wrap="square">
            <a:spAutoFit/>
          </a:bodyPr>
          <a:lstStyle/>
          <a:p>
            <a:pPr marL="285750" indent="-285750" algn="just">
              <a:buFont typeface="Arial" pitchFamily="34" charset="0"/>
              <a:buChar char="•"/>
            </a:pPr>
            <a:r>
              <a:rPr lang="en-US" b="1" dirty="0"/>
              <a:t>Non-Intrusive</a:t>
            </a:r>
            <a:r>
              <a:rPr lang="en-US" dirty="0"/>
              <a:t>: Unlike fingerprint systems, face recognition is contactless, reducing the need for physical interaction and making it more hygienic</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Convenience</a:t>
            </a:r>
            <a:r>
              <a:rPr lang="en-US" dirty="0"/>
              <a:t>: Users don’t need to touch or interact with a device to record their attendance. This can speed up the process and reduce queues, especially in large organizations</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Reduced Fraud</a:t>
            </a:r>
            <a:r>
              <a:rPr lang="en-US" dirty="0"/>
              <a:t>: Face recognition systems can be more difficult to bypass compared to traditional methods like manual signing or even some biometric systems, making them harder to spoof</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Scalability</a:t>
            </a:r>
            <a:r>
              <a:rPr lang="en-US" dirty="0"/>
              <a:t>: These systems can easily scale for large groups and are efficient in handling high volumes of people quickly</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Integration with Other Systems</a:t>
            </a:r>
            <a:r>
              <a:rPr lang="en-US" dirty="0"/>
              <a:t>: Face recognition technology can be integrated with other security and access control systems, offering a more comprehensive solution.</a:t>
            </a:r>
          </a:p>
        </p:txBody>
      </p:sp>
    </p:spTree>
    <p:extLst>
      <p:ext uri="{BB962C8B-B14F-4D97-AF65-F5344CB8AC3E}">
        <p14:creationId xmlns:p14="http://schemas.microsoft.com/office/powerpoint/2010/main" val="2014446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 xmlns:a16="http://schemas.microsoft.com/office/drawing/2014/main" id="{B14DFF76-4097-2351-73D7-E35654650ABD}"/>
              </a:ext>
            </a:extLst>
          </p:cNvPr>
          <p:cNvSpPr txBox="1"/>
          <p:nvPr/>
        </p:nvSpPr>
        <p:spPr>
          <a:xfrm>
            <a:off x="1719694" y="991699"/>
            <a:ext cx="9325841"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According to the previous attendance management system, the accuracy of the </a:t>
            </a:r>
            <a:r>
              <a:rPr lang="en-US" dirty="0" err="1"/>
              <a:t>datacollected</a:t>
            </a:r>
            <a:r>
              <a:rPr lang="en-US" dirty="0"/>
              <a:t> is the biggest issue. This is because the attendance might not be recorded personally by the original person, in another word, the attendance of a particular person can be taken by a third party without the realization of the institution which violates the accuracy of the data.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For </a:t>
            </a:r>
            <a:r>
              <a:rPr lang="en-US" dirty="0"/>
              <a:t>example, student A is lazy to attend a particular class, so student B helped him/her to sign for the attendance which in fact student A </a:t>
            </a:r>
            <a:r>
              <a:rPr lang="en-US" dirty="0" err="1"/>
              <a:t>didn‟t</a:t>
            </a:r>
            <a:r>
              <a:rPr lang="en-US" dirty="0"/>
              <a:t> attend the class, but the system overlooked this matter due to no enforcement practiced.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Supposing </a:t>
            </a:r>
            <a:r>
              <a:rPr lang="en-US" dirty="0"/>
              <a:t>the institution establish an enforcement, it might need to waste a lot of human resource and time which in turn will not be practical at all. Thus, all the recorded attendance in the previous system is not reliable for analysis usage.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5E5EB-32EA-3D02-FE4A-ED83BE79DC1C}"/>
              </a:ext>
            </a:extLst>
          </p:cNvPr>
          <p:cNvSpPr txBox="1"/>
          <p:nvPr/>
        </p:nvSpPr>
        <p:spPr>
          <a:xfrm>
            <a:off x="522142" y="408030"/>
            <a:ext cx="9245311"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second problem of the previous system is where it is too time consuming. Assuming the time taken for a student to sign his/her attendance on a 3-4 paged name list is approximately 1 minute.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In </a:t>
            </a:r>
            <a:r>
              <a:rPr lang="en-US" dirty="0"/>
              <a:t>1 hour, only approximately 60 students can sign their attendance which is obviously inefficient and time consuming. The third issue is with the accessibility of those information by the legitimate concerned party.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For </a:t>
            </a:r>
            <a:r>
              <a:rPr lang="en-US" dirty="0"/>
              <a:t>an example, most of the parents are very concerned to track their </a:t>
            </a:r>
            <a:r>
              <a:rPr lang="en-US" dirty="0" err="1"/>
              <a:t>child‟s</a:t>
            </a:r>
            <a:r>
              <a:rPr lang="en-US" dirty="0"/>
              <a:t> actual whereabouts to ensure their kid really attend the classes in college/school. However in the previous system, there are no ways for the parents to access such information. Therefore, evolution is needed to be done to the previous system to improve efficiency, data accuracy and provides accessibility to the information for those legitimate party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 xmlns:a16="http://schemas.microsoft.com/office/drawing/2014/main" id="{C3A8794D-323D-6426-0153-791E06A5F022}"/>
              </a:ext>
            </a:extLst>
          </p:cNvPr>
          <p:cNvSpPr txBox="1"/>
          <p:nvPr/>
        </p:nvSpPr>
        <p:spPr>
          <a:xfrm>
            <a:off x="1226127" y="1298864"/>
            <a:ext cx="6167004" cy="3108543"/>
          </a:xfrm>
          <a:prstGeom prst="rect">
            <a:avLst/>
          </a:prstGeom>
          <a:noFill/>
        </p:spPr>
        <p:txBody>
          <a:bodyPr wrap="square">
            <a:spAutoFit/>
          </a:bodyPr>
          <a:lstStyle/>
          <a:p>
            <a:pPr marL="457200" indent="-457200">
              <a:buFont typeface="Arial" pitchFamily="34" charset="0"/>
              <a:buChar char="•"/>
            </a:pPr>
            <a:r>
              <a:rPr lang="en-IN" sz="2800" b="1" dirty="0"/>
              <a:t>Face </a:t>
            </a:r>
            <a:r>
              <a:rPr lang="en-IN" sz="2800" b="1" dirty="0" smtClean="0"/>
              <a:t>Detection</a:t>
            </a:r>
          </a:p>
          <a:p>
            <a:pPr marL="457200" indent="-457200">
              <a:buFont typeface="Arial" pitchFamily="34" charset="0"/>
              <a:buChar char="•"/>
            </a:pPr>
            <a:endParaRPr lang="en-IN" sz="2800" b="1" dirty="0"/>
          </a:p>
          <a:p>
            <a:pPr marL="457200" indent="-457200">
              <a:buFont typeface="Arial" pitchFamily="34" charset="0"/>
              <a:buChar char="•"/>
            </a:pPr>
            <a:r>
              <a:rPr lang="en-IN" sz="2800" b="1" dirty="0"/>
              <a:t>Face Alignments</a:t>
            </a:r>
            <a:r>
              <a:rPr lang="en-IN" sz="2800" b="1" dirty="0" smtClean="0"/>
              <a:t>:</a:t>
            </a:r>
            <a:endParaRPr lang="en-IN" sz="2800" dirty="0"/>
          </a:p>
          <a:p>
            <a:pPr marL="457200" indent="-457200">
              <a:buFont typeface="Arial" pitchFamily="34" charset="0"/>
              <a:buChar char="•"/>
            </a:pPr>
            <a:endParaRPr lang="en-IN" sz="2800" dirty="0"/>
          </a:p>
          <a:p>
            <a:pPr marL="457200" indent="-457200">
              <a:buFont typeface="Arial" pitchFamily="34" charset="0"/>
              <a:buChar char="•"/>
            </a:pPr>
            <a:r>
              <a:rPr lang="en-IN" sz="2800" b="1" dirty="0"/>
              <a:t>Feature </a:t>
            </a:r>
            <a:r>
              <a:rPr lang="en-IN" sz="2800" b="1" dirty="0" smtClean="0"/>
              <a:t>Extraction</a:t>
            </a:r>
          </a:p>
          <a:p>
            <a:pPr marL="457200" indent="-457200">
              <a:buFont typeface="Arial" pitchFamily="34" charset="0"/>
              <a:buChar char="•"/>
            </a:pPr>
            <a:endParaRPr lang="en-IN" sz="2800" b="1" dirty="0"/>
          </a:p>
          <a:p>
            <a:pPr marL="457200" indent="-457200">
              <a:buFont typeface="Arial" pitchFamily="34" charset="0"/>
              <a:buChar char="•"/>
            </a:pPr>
            <a:r>
              <a:rPr lang="en-IN" sz="2800" b="1" dirty="0"/>
              <a:t>Face Recognition</a:t>
            </a:r>
            <a:endParaRPr lang="en-IN" sz="2800" dirty="0" smtClean="0"/>
          </a:p>
        </p:txBody>
      </p:sp>
    </p:spTree>
    <p:extLst>
      <p:ext uri="{BB962C8B-B14F-4D97-AF65-F5344CB8AC3E}">
        <p14:creationId xmlns:p14="http://schemas.microsoft.com/office/powerpoint/2010/main" val="1367325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b="1" dirty="0"/>
              <a:t>Face Detection</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0E4B33F8-387A-CCD3-8004-33050FBE9BBE}"/>
              </a:ext>
            </a:extLst>
          </p:cNvPr>
          <p:cNvSpPr txBox="1"/>
          <p:nvPr/>
        </p:nvSpPr>
        <p:spPr>
          <a:xfrm>
            <a:off x="1592406" y="1484853"/>
            <a:ext cx="9898553" cy="87325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 Face detector algorithms locate faces and draw bounding boxes around faces and keep the coordinates of bounding boxes.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1294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b="1" dirty="0"/>
              <a:t>Face Alignments: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AA1B965-966A-38A6-7373-8658C716843F}"/>
              </a:ext>
            </a:extLst>
          </p:cNvPr>
          <p:cNvSpPr txBox="1"/>
          <p:nvPr/>
        </p:nvSpPr>
        <p:spPr>
          <a:xfrm>
            <a:off x="1322244" y="1674673"/>
            <a:ext cx="7385338" cy="46339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Normalize the faces to be consistent with the training database.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b="1" dirty="0"/>
              <a:t>Feature Extraction:</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46339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Extract features of faces that will be used for training and recognition tasks.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3C5D9AD2-2D31-EC4A-70C4-A45B7BFB2F34}"/>
              </a:ext>
            </a:extLst>
          </p:cNvPr>
          <p:cNvSpPr txBox="1"/>
          <p:nvPr/>
        </p:nvSpPr>
        <p:spPr>
          <a:xfrm>
            <a:off x="387062" y="404809"/>
            <a:ext cx="6094268" cy="669542"/>
          </a:xfrm>
          <a:prstGeom prst="rect">
            <a:avLst/>
          </a:prstGeom>
          <a:noFill/>
        </p:spPr>
        <p:txBody>
          <a:bodyPr wrap="square">
            <a:spAutoFit/>
          </a:bodyPr>
          <a:lstStyle/>
          <a:p>
            <a:pPr algn="just">
              <a:lnSpc>
                <a:spcPct val="150000"/>
              </a:lnSpc>
            </a:pPr>
            <a:r>
              <a:rPr lang="en-IN" sz="2800" b="1" dirty="0"/>
              <a:t>Face Recognition:</a:t>
            </a:r>
            <a:r>
              <a:rPr lang="en-IN" sz="2800" dirty="0"/>
              <a:t> </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EB0884D-39AE-0B0C-E785-39EF616EF4A7}"/>
              </a:ext>
            </a:extLst>
          </p:cNvPr>
          <p:cNvSpPr txBox="1"/>
          <p:nvPr/>
        </p:nvSpPr>
        <p:spPr>
          <a:xfrm>
            <a:off x="1343023" y="1432897"/>
            <a:ext cx="9863457" cy="46339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Matching the face against one or more known faces in a prepared database.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0470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 xmlns:a16="http://schemas.microsoft.com/office/drawing/2014/main" id="{CC33475B-5F21-913F-6EE8-2AAEFD48F8DD}"/>
              </a:ext>
            </a:extLst>
          </p:cNvPr>
          <p:cNvSpPr txBox="1"/>
          <p:nvPr/>
        </p:nvSpPr>
        <p:spPr>
          <a:xfrm>
            <a:off x="2026227" y="1257299"/>
            <a:ext cx="99016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 xmlns:a16="http://schemas.microsoft.com/office/drawing/2014/main" id="{BC9552C6-554E-15A5-C079-EDFA65CB502A}"/>
              </a:ext>
            </a:extLst>
          </p:cNvPr>
          <p:cNvSpPr txBox="1"/>
          <p:nvPr/>
        </p:nvSpPr>
        <p:spPr>
          <a:xfrm>
            <a:off x="1841789" y="970029"/>
            <a:ext cx="1008605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7DDF30-986F-3ADC-0F53-7616D93FB0A3}"/>
              </a:ext>
            </a:extLst>
          </p:cNvPr>
          <p:cNvSpPr txBox="1"/>
          <p:nvPr/>
        </p:nvSpPr>
        <p:spPr>
          <a:xfrm>
            <a:off x="1704109" y="1143000"/>
            <a:ext cx="914677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 xmlns:a16="http://schemas.microsoft.com/office/drawing/2014/main"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Before the development of this project. There are many loopholes in the process of taking attendance using the old method which caused many troubles to most of the institutions.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Therefore</a:t>
            </a:r>
            <a:r>
              <a:rPr lang="en-US" dirty="0"/>
              <a:t>, the facial recognition feature embedded in the attendance monitoring system can not only ensure attendance to be taken accurately and also eliminated the flaws in the previous system.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By </a:t>
            </a:r>
            <a:r>
              <a:rPr lang="en-US" dirty="0"/>
              <a:t>using technology to conquer the defects cannot merely save resources but also reduces human intervention in the whole process by handling all the complicated task to the machine. </a:t>
            </a:r>
            <a:endParaRPr lang="en-US" dirty="0" smtClean="0"/>
          </a:p>
        </p:txBody>
      </p:sp>
    </p:spTree>
    <p:extLst>
      <p:ext uri="{BB962C8B-B14F-4D97-AF65-F5344CB8AC3E}">
        <p14:creationId xmlns:p14="http://schemas.microsoft.com/office/powerpoint/2010/main" val="32665067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only cost to this solution is to have sufficient space in to store all the faces into the database storage. Fortunately, there is such existence of micro SD that can compensate with the volume of the data</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In this project, the face database is successfully built. Apart from that, the face recognizing system is also working well.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endParaRPr lang="en-US" smtClean="0"/>
          </a:p>
          <a:p>
            <a:pPr marL="285750" indent="-285750" algn="just">
              <a:lnSpc>
                <a:spcPct val="150000"/>
              </a:lnSpc>
              <a:buFont typeface="Arial" panose="020B0604020202020204" pitchFamily="34" charset="0"/>
              <a:buChar char="•"/>
            </a:pPr>
            <a:r>
              <a:rPr lang="en-US" smtClean="0"/>
              <a:t>At </a:t>
            </a:r>
            <a:r>
              <a:rPr lang="en-US" dirty="0"/>
              <a:t>the end, the system not only resolve troubles that exist in the old model but also provide convenience to the user to access the information collected by mailing the attendance sheet to the respected faculty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703403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104</TotalTime>
  <Words>2212</Words>
  <Application>Microsoft Office PowerPoint</Application>
  <PresentationFormat>Custom</PresentationFormat>
  <Paragraphs>123</Paragraphs>
  <Slides>25</Slides>
  <Notes>2</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Retrospect</vt:lpstr>
      <vt:lpstr>Facial Recognition Attendance System Using Python and OpenCv </vt:lpstr>
      <vt:lpstr>Abstract</vt:lpstr>
      <vt:lpstr>PowerPoint Presentation</vt:lpstr>
      <vt:lpstr>Objectives</vt:lpstr>
      <vt:lpstr>Existing System</vt:lpstr>
      <vt:lpstr>PowerPoint Presentation</vt:lpstr>
      <vt:lpstr>Disadvantages</vt:lpstr>
      <vt:lpstr>Proposed System</vt:lpstr>
      <vt:lpstr>PowerPoint Presentation</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44</cp:revision>
  <dcterms:created xsi:type="dcterms:W3CDTF">2024-07-24T16:47:17Z</dcterms:created>
  <dcterms:modified xsi:type="dcterms:W3CDTF">2024-07-26T05:31:02Z</dcterms:modified>
</cp:coreProperties>
</file>