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81" r:id="rId4"/>
    <p:sldId id="258" r:id="rId5"/>
    <p:sldId id="259" r:id="rId6"/>
    <p:sldId id="260" r:id="rId7"/>
    <p:sldId id="261" r:id="rId8"/>
    <p:sldId id="287" r:id="rId9"/>
    <p:sldId id="262" r:id="rId10"/>
    <p:sldId id="263" r:id="rId11"/>
    <p:sldId id="264" r:id="rId12"/>
    <p:sldId id="265" r:id="rId13"/>
    <p:sldId id="266" r:id="rId14"/>
    <p:sldId id="267" r:id="rId15"/>
    <p:sldId id="268" r:id="rId16"/>
    <p:sldId id="270" r:id="rId17"/>
    <p:sldId id="271" r:id="rId18"/>
    <p:sldId id="272" r:id="rId19"/>
    <p:sldId id="285" r:id="rId20"/>
    <p:sldId id="286" r:id="rId21"/>
    <p:sldId id="273" r:id="rId22"/>
    <p:sldId id="276" r:id="rId23"/>
    <p:sldId id="274" r:id="rId24"/>
    <p:sldId id="275"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30-07-2024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24</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30-07-2024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30-07-2024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30-07-2024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30-07-2024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30-07-2024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30-07-2024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30-07-2024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9DE4C5DD-F163-466B-62C4-87F28F117A4A}"/>
              </a:ext>
            </a:extLst>
          </p:cNvPr>
          <p:cNvSpPr>
            <a:spLocks noGrp="1"/>
          </p:cNvSpPr>
          <p:nvPr>
            <p:ph type="title" idx="4294967295"/>
          </p:nvPr>
        </p:nvSpPr>
        <p:spPr>
          <a:xfrm>
            <a:off x="1853045" y="2339397"/>
            <a:ext cx="10515600" cy="1325563"/>
          </a:xfrm>
        </p:spPr>
        <p:txBody>
          <a:bodyPr>
            <a:normAutofit/>
          </a:bodyPr>
          <a:lstStyle/>
          <a:p>
            <a:pPr fontAlgn="base"/>
            <a:r>
              <a:rPr lang="en-US" sz="3200" dirty="0"/>
              <a:t>Face Recognition Based Gate Pass System </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 software web application based on facial recognition is used to create a gate pass system. During college hours, it coordinates the student's gate pass request and leave. This system is ready for use and is simple to operate and manage.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 </a:t>
            </a:r>
            <a:r>
              <a:rPr lang="en-US" dirty="0"/>
              <a:t>gate pass security system is what this system is called. Its main goal is to keep the campus safe from outside visitors and to keep track of permissions. The Face Recognition based Gate pass system assists both the organization and the guest in managing their Gate passes.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We </a:t>
            </a:r>
            <a:r>
              <a:rPr lang="en-US" dirty="0"/>
              <a:t>can quickly enter the entry and exit of a student, teacher, and unknown guests using the gate pass system. One of the many benefits of employing this system is that all of a person's entry and departure records are stored and accessible.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This system is simple to use. The goal of the project 'Face Recognition based Gate-pass System' is to keep track of the user's information and actions. It streamlines the process and reduces paperwork. We are providing the electronic version of the paper gate pass.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6709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a16="http://schemas.microsoft.com/office/drawing/2014/main" xmlns="" id="{85246A34-3C6A-D237-A2C0-5D46AAFB1265}"/>
              </a:ext>
            </a:extLst>
          </p:cNvPr>
          <p:cNvSpPr txBox="1"/>
          <p:nvPr/>
        </p:nvSpPr>
        <p:spPr>
          <a:xfrm>
            <a:off x="997528" y="1202934"/>
            <a:ext cx="8603672" cy="5493812"/>
          </a:xfrm>
          <a:prstGeom prst="rect">
            <a:avLst/>
          </a:prstGeom>
          <a:noFill/>
        </p:spPr>
        <p:txBody>
          <a:bodyPr wrap="square">
            <a:spAutoFit/>
          </a:bodyPr>
          <a:lstStyle/>
          <a:p>
            <a:pPr algn="just">
              <a:lnSpc>
                <a:spcPct val="150000"/>
              </a:lnSpc>
            </a:pPr>
            <a:r>
              <a:rPr lang="en-US" dirty="0" smtClean="0"/>
              <a:t>In </a:t>
            </a:r>
            <a:r>
              <a:rPr lang="en-US" dirty="0"/>
              <a:t>this </a:t>
            </a:r>
            <a:r>
              <a:rPr lang="en-US" dirty="0" smtClean="0"/>
              <a:t>objective, </a:t>
            </a:r>
            <a:r>
              <a:rPr lang="en-US" dirty="0"/>
              <a:t>we propose a new gate pass generation tool using face matching process. In this system we are designing the gate pass generation system which generates the out pass by recognizing student face. </a:t>
            </a:r>
            <a:endParaRPr lang="en-US" dirty="0" smtClean="0"/>
          </a:p>
          <a:p>
            <a:pPr algn="just">
              <a:lnSpc>
                <a:spcPct val="150000"/>
              </a:lnSpc>
            </a:pPr>
            <a:endParaRPr lang="en-US" dirty="0"/>
          </a:p>
          <a:p>
            <a:pPr algn="just">
              <a:lnSpc>
                <a:spcPct val="150000"/>
              </a:lnSpc>
            </a:pPr>
            <a:r>
              <a:rPr lang="en-US" dirty="0" smtClean="0"/>
              <a:t>This </a:t>
            </a:r>
            <a:r>
              <a:rPr lang="en-US" dirty="0"/>
              <a:t>tool is designed for college campus hostel to provide out pass for the students. Initially when the person need to go out from their campus the digital image of the person is captured by the camera and the facial details are extracted and matched with the image from database. </a:t>
            </a:r>
            <a:endParaRPr lang="en-US" dirty="0" smtClean="0"/>
          </a:p>
          <a:p>
            <a:pPr algn="just">
              <a:lnSpc>
                <a:spcPct val="150000"/>
              </a:lnSpc>
            </a:pPr>
            <a:endParaRPr lang="en-US" dirty="0"/>
          </a:p>
          <a:p>
            <a:pPr algn="just">
              <a:lnSpc>
                <a:spcPct val="150000"/>
              </a:lnSpc>
            </a:pPr>
            <a:r>
              <a:rPr lang="en-US" dirty="0" smtClean="0"/>
              <a:t>These </a:t>
            </a:r>
            <a:r>
              <a:rPr lang="en-US" dirty="0"/>
              <a:t>details are compared with the data base which verifies whether the person is authorized or not, if the user is authorized, then the system matches the rule and generates the out pass. In this paper, we propose a new face capturing algorithm for effective out pass generation.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smtClean="0">
                <a:latin typeface="Times New Roman" panose="02020603050405020304" pitchFamily="18" charset="0"/>
                <a:cs typeface="Times New Roman" panose="02020603050405020304" pitchFamily="18" charset="0"/>
              </a:rPr>
              <a:t>Existing System</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16F2600A-8ABE-E290-DE00-0C79347FD4E8}"/>
              </a:ext>
            </a:extLst>
          </p:cNvPr>
          <p:cNvSpPr txBox="1"/>
          <p:nvPr/>
        </p:nvSpPr>
        <p:spPr>
          <a:xfrm>
            <a:off x="1044285" y="1087132"/>
            <a:ext cx="9502487" cy="25423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In Existing System The </a:t>
            </a:r>
            <a:r>
              <a:rPr lang="en-US" dirty="0"/>
              <a:t>Gate Pass Management process was computerized to have an easy mechanism for resident students to apply for a Gate Pass in the campus.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Gate Pass system is to ensure that the information on students’ exit from and entry to the campus is maintained. Until recently this was managed through a manual system. This had its limitations with regard to application process, approval system, etc.</a:t>
            </a:r>
            <a:endParaRPr lang="en-US" dirty="0" smtClean="0"/>
          </a:p>
        </p:txBody>
      </p:sp>
    </p:spTree>
    <p:extLst>
      <p:ext uri="{BB962C8B-B14F-4D97-AF65-F5344CB8AC3E}">
        <p14:creationId xmlns:p14="http://schemas.microsoft.com/office/powerpoint/2010/main" val="1385400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a16="http://schemas.microsoft.com/office/drawing/2014/main" xmlns="" id="{4B9B1531-0C82-13A3-2037-30FE16F34746}"/>
              </a:ext>
            </a:extLst>
          </p:cNvPr>
          <p:cNvSpPr txBox="1"/>
          <p:nvPr/>
        </p:nvSpPr>
        <p:spPr>
          <a:xfrm>
            <a:off x="1137805" y="1091775"/>
            <a:ext cx="8837468" cy="5078313"/>
          </a:xfrm>
          <a:prstGeom prst="rect">
            <a:avLst/>
          </a:prstGeom>
          <a:noFill/>
        </p:spPr>
        <p:txBody>
          <a:bodyPr wrap="square">
            <a:spAutoFit/>
          </a:bodyPr>
          <a:lstStyle/>
          <a:p>
            <a:pPr marL="285750" indent="-285750" algn="just">
              <a:buFont typeface="Arial" pitchFamily="34" charset="0"/>
              <a:buChar char="•"/>
            </a:pPr>
            <a:r>
              <a:rPr lang="en-US" b="1" dirty="0"/>
              <a:t>Human Error</a:t>
            </a:r>
            <a:r>
              <a:rPr lang="en-US" dirty="0"/>
              <a:t>: Manual systems are prone to mistakes such as incorrect data entry or misplacement of documents. These errors can lead to unauthorized access or denial of entry.</a:t>
            </a:r>
          </a:p>
          <a:p>
            <a:pPr marL="285750" indent="-285750" algn="just">
              <a:buFont typeface="Arial" pitchFamily="34" charset="0"/>
              <a:buChar char="•"/>
            </a:pPr>
            <a:endParaRPr lang="en-US" b="1" dirty="0" smtClean="0"/>
          </a:p>
          <a:p>
            <a:pPr marL="285750" indent="-285750" algn="just">
              <a:buFont typeface="Arial" pitchFamily="34" charset="0"/>
              <a:buChar char="•"/>
            </a:pPr>
            <a:r>
              <a:rPr lang="en-US" b="1" dirty="0" smtClean="0"/>
              <a:t>Inefficiency</a:t>
            </a:r>
            <a:r>
              <a:rPr lang="en-US" dirty="0"/>
              <a:t>: Processing and managing gate passes manually is time-consuming. This can slow down entry and exit processes, causing delays and reducing overall efficiency.</a:t>
            </a:r>
          </a:p>
          <a:p>
            <a:pPr marL="285750" indent="-285750" algn="just">
              <a:buFont typeface="Arial" pitchFamily="34" charset="0"/>
              <a:buChar char="•"/>
            </a:pPr>
            <a:endParaRPr lang="en-US" b="1" dirty="0" smtClean="0"/>
          </a:p>
          <a:p>
            <a:pPr marL="285750" indent="-285750" algn="just">
              <a:buFont typeface="Arial" pitchFamily="34" charset="0"/>
              <a:buChar char="•"/>
            </a:pPr>
            <a:r>
              <a:rPr lang="en-US" b="1" dirty="0" smtClean="0"/>
              <a:t>Lack </a:t>
            </a:r>
            <a:r>
              <a:rPr lang="en-US" b="1" dirty="0"/>
              <a:t>of Real-Time Monitoring</a:t>
            </a:r>
            <a:r>
              <a:rPr lang="en-US" dirty="0"/>
              <a:t>: Manual systems often lack the capability for real-time tracking of access. This makes it difficult to monitor who is entering or leaving at any given time.</a:t>
            </a:r>
          </a:p>
          <a:p>
            <a:pPr marL="285750" indent="-285750" algn="just">
              <a:buFont typeface="Arial" pitchFamily="34" charset="0"/>
              <a:buChar char="•"/>
            </a:pPr>
            <a:endParaRPr lang="en-US" b="1" dirty="0" smtClean="0"/>
          </a:p>
          <a:p>
            <a:pPr marL="285750" indent="-285750" algn="just">
              <a:buFont typeface="Arial" pitchFamily="34" charset="0"/>
              <a:buChar char="•"/>
            </a:pPr>
            <a:r>
              <a:rPr lang="en-US" b="1" dirty="0" smtClean="0"/>
              <a:t>Security </a:t>
            </a:r>
            <a:r>
              <a:rPr lang="en-US" b="1" dirty="0"/>
              <a:t>Risks</a:t>
            </a:r>
            <a:r>
              <a:rPr lang="en-US" dirty="0"/>
              <a:t>: Physical documents can be lost, stolen, or tampered with, leading to potential security breaches. Manual systems may also lack the detailed audit trails that automated systems provide.</a:t>
            </a:r>
          </a:p>
          <a:p>
            <a:pPr marL="285750" indent="-285750" algn="just">
              <a:buFont typeface="Arial" pitchFamily="34" charset="0"/>
              <a:buChar char="•"/>
            </a:pPr>
            <a:endParaRPr lang="en-US" b="1" dirty="0" smtClean="0"/>
          </a:p>
          <a:p>
            <a:pPr marL="285750" indent="-285750" algn="just">
              <a:buFont typeface="Arial" pitchFamily="34" charset="0"/>
              <a:buChar char="•"/>
            </a:pPr>
            <a:r>
              <a:rPr lang="en-US" b="1" dirty="0" smtClean="0"/>
              <a:t>High </a:t>
            </a:r>
            <a:r>
              <a:rPr lang="en-US" b="1" dirty="0"/>
              <a:t>Administrative Costs</a:t>
            </a:r>
            <a:r>
              <a:rPr lang="en-US" dirty="0"/>
              <a:t>: Maintaining and managing a manual gate pass system involves significant administrative overhead, including paperwork, filing, and manual record-keeping</a:t>
            </a:r>
          </a:p>
        </p:txBody>
      </p:sp>
    </p:spTree>
    <p:extLst>
      <p:ext uri="{BB962C8B-B14F-4D97-AF65-F5344CB8AC3E}">
        <p14:creationId xmlns:p14="http://schemas.microsoft.com/office/powerpoint/2010/main" val="9437040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9730163"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To cope with the </a:t>
            </a:r>
            <a:r>
              <a:rPr lang="en-US" dirty="0" err="1"/>
              <a:t>outpass</a:t>
            </a:r>
            <a:r>
              <a:rPr lang="en-US" dirty="0"/>
              <a:t> process at the college, the proposed system employs network ideas. By transmitting the gate pass through face matching, the system simplifies the procedure. As a result, the gate pass's data cannot be changed.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technology also makes it simple to keep track of and save the time log. Eigen face approach is one of the simplest and most efficient methods to overcome these obstacles in developing a system for Face Recognition, and it has been implemented in the gate pass generation in college </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Face Recognition is a new field of research with many challenges, such as large sets of images with noisy data, improper illuminating conditions, and so on. To deal with bad illumination and face alignment issues, several face matching techniques are </a:t>
            </a:r>
            <a:r>
              <a:rPr lang="en-US" dirty="0" err="1" smtClean="0"/>
              <a:t>utilised</a:t>
            </a:r>
            <a:r>
              <a:rPr lang="en-US" dirty="0" smtClean="0"/>
              <a:t> to preprocess the image.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9730163"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We present a novel software tool for face matching and pass creation on a college campus in this study. This application is fully applied with the camera. If the student wants the out pass, he or she should sit in front of the camera and have their face matched for the next phase.</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Initially</a:t>
            </a:r>
            <a:r>
              <a:rPr lang="en-US" dirty="0"/>
              <a:t>, the software takes the user's face via the camera and uses an enhanced canny edge detection algorithm. The proposed system's main goal is to offer the college with gate pass security. Face recognition is implemented by taking a person's picture and comparing it to a database</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system will allow an </a:t>
            </a:r>
            <a:r>
              <a:rPr lang="en-US" dirty="0" err="1"/>
              <a:t>authorised</a:t>
            </a:r>
            <a:r>
              <a:rPr lang="en-US" dirty="0"/>
              <a:t> individual to exit the campus, and if the person is deemed to be approved, the system will generate a gate pass using effective rule matching. The face detection system and the generation of the gate pass for the </a:t>
            </a:r>
            <a:r>
              <a:rPr lang="en-US" dirty="0" err="1"/>
              <a:t>authorised</a:t>
            </a:r>
            <a:r>
              <a:rPr lang="en-US" dirty="0"/>
              <a:t> individual are the two aspects of this system</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4209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a16="http://schemas.microsoft.com/office/drawing/2014/main" xmlns="" id="{71C317FF-B4DF-C6D3-E98D-D6E9BC97A1BF}"/>
              </a:ext>
            </a:extLst>
          </p:cNvPr>
          <p:cNvSpPr txBox="1"/>
          <p:nvPr/>
        </p:nvSpPr>
        <p:spPr>
          <a:xfrm>
            <a:off x="1158585" y="1161096"/>
            <a:ext cx="9946295" cy="5078313"/>
          </a:xfrm>
          <a:prstGeom prst="rect">
            <a:avLst/>
          </a:prstGeom>
          <a:noFill/>
        </p:spPr>
        <p:txBody>
          <a:bodyPr wrap="square">
            <a:spAutoFit/>
          </a:bodyPr>
          <a:lstStyle/>
          <a:p>
            <a:pPr marL="285750" indent="-285750" algn="just">
              <a:buFont typeface="Arial" pitchFamily="34" charset="0"/>
              <a:buChar char="•"/>
            </a:pPr>
            <a:r>
              <a:rPr lang="en-US" b="1" dirty="0"/>
              <a:t>Privacy Concerns</a:t>
            </a:r>
            <a:r>
              <a:rPr lang="en-US" dirty="0"/>
              <a:t>: Face recognition systems collect and store biometric data, raising significant privacy issues. Users might be uncomfortable with their facial data being recorded and used for access control.</a:t>
            </a:r>
          </a:p>
          <a:p>
            <a:pPr marL="285750" indent="-285750" algn="just">
              <a:buFont typeface="Arial" pitchFamily="34" charset="0"/>
              <a:buChar char="•"/>
            </a:pPr>
            <a:endParaRPr lang="en-US" b="1" dirty="0" smtClean="0"/>
          </a:p>
          <a:p>
            <a:pPr marL="285750" indent="-285750" algn="just">
              <a:buFont typeface="Arial" pitchFamily="34" charset="0"/>
              <a:buChar char="•"/>
            </a:pPr>
            <a:r>
              <a:rPr lang="en-US" b="1" dirty="0" smtClean="0"/>
              <a:t>Data </a:t>
            </a:r>
            <a:r>
              <a:rPr lang="en-US" b="1" dirty="0"/>
              <a:t>Security Risks</a:t>
            </a:r>
            <a:r>
              <a:rPr lang="en-US" dirty="0"/>
              <a:t>: Biometric data is sensitive, and if compromised, it cannot be changed like a password. Breaches in security could lead to misuse or identity theft.</a:t>
            </a:r>
          </a:p>
          <a:p>
            <a:pPr marL="285750" indent="-285750" algn="just">
              <a:buFont typeface="Arial" pitchFamily="34" charset="0"/>
              <a:buChar char="•"/>
            </a:pPr>
            <a:endParaRPr lang="en-US" b="1" dirty="0" smtClean="0"/>
          </a:p>
          <a:p>
            <a:pPr marL="285750" indent="-285750" algn="just">
              <a:buFont typeface="Arial" pitchFamily="34" charset="0"/>
              <a:buChar char="•"/>
            </a:pPr>
            <a:r>
              <a:rPr lang="en-US" b="1" dirty="0" smtClean="0"/>
              <a:t>High </a:t>
            </a:r>
            <a:r>
              <a:rPr lang="en-US" b="1" dirty="0"/>
              <a:t>Initial Costs</a:t>
            </a:r>
            <a:r>
              <a:rPr lang="en-US" dirty="0"/>
              <a:t>: Implementing a face recognition system involves substantial upfront costs for hardware (such as cameras and sensors) and software, as well as potential integration with existing systems.</a:t>
            </a:r>
          </a:p>
          <a:p>
            <a:pPr marL="285750" indent="-285750" algn="just">
              <a:buFont typeface="Arial" pitchFamily="34" charset="0"/>
              <a:buChar char="•"/>
            </a:pPr>
            <a:endParaRPr lang="en-US" b="1" dirty="0" smtClean="0"/>
          </a:p>
          <a:p>
            <a:pPr marL="285750" indent="-285750" algn="just">
              <a:buFont typeface="Arial" pitchFamily="34" charset="0"/>
              <a:buChar char="•"/>
            </a:pPr>
            <a:r>
              <a:rPr lang="en-US" b="1" dirty="0" smtClean="0"/>
              <a:t>Accuracy </a:t>
            </a:r>
            <a:r>
              <a:rPr lang="en-US" b="1" dirty="0"/>
              <a:t>and Reliability Issues</a:t>
            </a:r>
            <a:r>
              <a:rPr lang="en-US" dirty="0"/>
              <a:t>: Face recognition systems can sometimes struggle with accuracy, particularly in challenging conditions such as poor lighting, extreme angles, or changes in appearance (e.g., facial hair, glasses). False positives or false negatives can occur.</a:t>
            </a:r>
          </a:p>
          <a:p>
            <a:pPr marL="285750" indent="-285750" algn="just">
              <a:buFont typeface="Arial" pitchFamily="34" charset="0"/>
              <a:buChar char="•"/>
            </a:pPr>
            <a:endParaRPr lang="en-US" b="1" dirty="0" smtClean="0"/>
          </a:p>
          <a:p>
            <a:pPr marL="285750" indent="-285750" algn="just">
              <a:buFont typeface="Arial" pitchFamily="34" charset="0"/>
              <a:buChar char="•"/>
            </a:pPr>
            <a:r>
              <a:rPr lang="en-US" b="1" dirty="0" smtClean="0"/>
              <a:t>Technical </a:t>
            </a:r>
            <a:r>
              <a:rPr lang="en-US" b="1" dirty="0"/>
              <a:t>Limitations</a:t>
            </a:r>
            <a:r>
              <a:rPr lang="en-US" dirty="0"/>
              <a:t>: The performance of face recognition systems can be affected by technical limitations such as low-resolution cameras or outdated software. Regular maintenance and updates are necessary to ensure effectiveness.</a:t>
            </a:r>
          </a:p>
        </p:txBody>
      </p:sp>
    </p:spTree>
    <p:extLst>
      <p:ext uri="{BB962C8B-B14F-4D97-AF65-F5344CB8AC3E}">
        <p14:creationId xmlns:p14="http://schemas.microsoft.com/office/powerpoint/2010/main" val="2014446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xmlns="" id="{B14DFF76-4097-2351-73D7-E35654650ABD}"/>
              </a:ext>
            </a:extLst>
          </p:cNvPr>
          <p:cNvSpPr txBox="1"/>
          <p:nvPr/>
        </p:nvSpPr>
        <p:spPr>
          <a:xfrm>
            <a:off x="1719694" y="991699"/>
            <a:ext cx="9325841"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Based on facial recognition The use of a gate pass system is essential for keeping track of students' egress from college grounds. Gate pass management has shifted from paper-based logbooks to web-based systems that rely on the internet as a result of technological advancements.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 </a:t>
            </a:r>
            <a:r>
              <a:rPr lang="en-US" dirty="0"/>
              <a:t>web-based system is often accessed using a computer or mobile browser. Smart phones' technological advancements have enticed many users to utilize their phones to access the internet and web-based systems</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Such a system provides portability, flexibility, and a pleasant user experience. The application has the added benefit of streamlining the entire gate pass administration procedure.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CA15E5EB-32EA-3D02-FE4A-ED83BE79DC1C}"/>
              </a:ext>
            </a:extLst>
          </p:cNvPr>
          <p:cNvSpPr txBox="1"/>
          <p:nvPr/>
        </p:nvSpPr>
        <p:spPr>
          <a:xfrm>
            <a:off x="522142" y="408030"/>
            <a:ext cx="9245311"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portability and accessibility of mobile phones are used to ensure that users can manage their gate passes at any time and from anywhere.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 </a:t>
            </a:r>
            <a:r>
              <a:rPr lang="en-US" dirty="0"/>
              <a:t>camera is an additional feature that is used for photo registration and verification of authorized gate pass users utilizing facial recognition for increased security records.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As </a:t>
            </a:r>
            <a:r>
              <a:rPr lang="en-US" dirty="0"/>
              <a:t>a result, the improved gate pass management system provides a simple approach for users to manage the gate pass process via devices.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a16="http://schemas.microsoft.com/office/drawing/2014/main" xmlns="" id="{C3A8794D-323D-6426-0153-791E06A5F022}"/>
              </a:ext>
            </a:extLst>
          </p:cNvPr>
          <p:cNvSpPr txBox="1"/>
          <p:nvPr/>
        </p:nvSpPr>
        <p:spPr>
          <a:xfrm>
            <a:off x="1226127" y="1298864"/>
            <a:ext cx="6167004" cy="2246769"/>
          </a:xfrm>
          <a:prstGeom prst="rect">
            <a:avLst/>
          </a:prstGeom>
          <a:noFill/>
        </p:spPr>
        <p:txBody>
          <a:bodyPr wrap="square">
            <a:spAutoFit/>
          </a:bodyPr>
          <a:lstStyle/>
          <a:p>
            <a:pPr marL="457200" indent="-457200">
              <a:buFont typeface="Arial" pitchFamily="34" charset="0"/>
              <a:buChar char="•"/>
            </a:pPr>
            <a:r>
              <a:rPr lang="en-US" sz="2800" dirty="0"/>
              <a:t>Student Registration </a:t>
            </a:r>
            <a:endParaRPr lang="en-US" sz="2800" dirty="0" smtClean="0"/>
          </a:p>
          <a:p>
            <a:pPr marL="457200" indent="-457200">
              <a:buFont typeface="Arial" pitchFamily="34" charset="0"/>
              <a:buChar char="•"/>
            </a:pPr>
            <a:endParaRPr lang="en-US" sz="2800" dirty="0" smtClean="0"/>
          </a:p>
          <a:p>
            <a:pPr marL="457200" indent="-457200">
              <a:buFont typeface="Arial" pitchFamily="34" charset="0"/>
              <a:buChar char="•"/>
            </a:pPr>
            <a:r>
              <a:rPr lang="en-US" sz="2800" dirty="0" smtClean="0"/>
              <a:t>Department</a:t>
            </a:r>
          </a:p>
          <a:p>
            <a:pPr marL="457200" indent="-457200">
              <a:buFont typeface="Arial" pitchFamily="34" charset="0"/>
              <a:buChar char="•"/>
            </a:pPr>
            <a:endParaRPr lang="en-US" sz="2800" dirty="0"/>
          </a:p>
          <a:p>
            <a:pPr marL="457200" indent="-457200">
              <a:buFont typeface="Arial" pitchFamily="34" charset="0"/>
              <a:buChar char="•"/>
            </a:pPr>
            <a:r>
              <a:rPr lang="en-US" sz="2800" dirty="0" smtClean="0"/>
              <a:t>Security  </a:t>
            </a:r>
            <a:endParaRPr lang="en-IN" sz="2800" dirty="0" smtClean="0"/>
          </a:p>
        </p:txBody>
      </p:sp>
    </p:spTree>
    <p:extLst>
      <p:ext uri="{BB962C8B-B14F-4D97-AF65-F5344CB8AC3E}">
        <p14:creationId xmlns:p14="http://schemas.microsoft.com/office/powerpoint/2010/main" val="1367325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dirty="0"/>
              <a:t>STUDENT REGISTRATION </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0E4B33F8-387A-CCD3-8004-33050FBE9BBE}"/>
              </a:ext>
            </a:extLst>
          </p:cNvPr>
          <p:cNvSpPr txBox="1"/>
          <p:nvPr/>
        </p:nvSpPr>
        <p:spPr>
          <a:xfrm>
            <a:off x="1592406" y="1484853"/>
            <a:ext cx="9898553" cy="2308324"/>
          </a:xfrm>
          <a:prstGeom prst="rect">
            <a:avLst/>
          </a:prstGeom>
          <a:noFill/>
        </p:spPr>
        <p:txBody>
          <a:bodyPr wrap="square">
            <a:spAutoFit/>
          </a:bodyPr>
          <a:lstStyle/>
          <a:p>
            <a:pPr marL="285750" indent="-285750" algn="just">
              <a:buFont typeface="Arial" pitchFamily="34" charset="0"/>
              <a:buChar char="•"/>
            </a:pPr>
            <a:r>
              <a:rPr lang="en-US" dirty="0"/>
              <a:t>By providing their roll number, password, email, address, department, and batch, students can register and login to the system.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He </a:t>
            </a:r>
            <a:r>
              <a:rPr lang="en-US" dirty="0"/>
              <a:t>has the ability to send and receive requests. Students may track the status of their requests, making it simpler and more efficient for them.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Students </a:t>
            </a:r>
            <a:r>
              <a:rPr lang="en-US" dirty="0"/>
              <a:t>can organize their schedules based on the department's response when they ask for an out pass.</a:t>
            </a:r>
          </a:p>
        </p:txBody>
      </p:sp>
    </p:spTree>
    <p:extLst>
      <p:ext uri="{BB962C8B-B14F-4D97-AF65-F5344CB8AC3E}">
        <p14:creationId xmlns:p14="http://schemas.microsoft.com/office/powerpoint/2010/main" val="507129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dirty="0" smtClean="0"/>
              <a:t>DEPARTMENT :</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AA1B965-966A-38A6-7373-8658C716843F}"/>
              </a:ext>
            </a:extLst>
          </p:cNvPr>
          <p:cNvSpPr txBox="1"/>
          <p:nvPr/>
        </p:nvSpPr>
        <p:spPr>
          <a:xfrm>
            <a:off x="1322244" y="1674673"/>
            <a:ext cx="10331276"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department can check for pending pass requests from students and grant or reject them based on the severity of the situation.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By </a:t>
            </a:r>
            <a:r>
              <a:rPr lang="en-US" dirty="0"/>
              <a:t>entering in with their credentials, faculty can see the pending requests for the current day. They can look up the student's name, branch, and year and accept or deny the request based on that information.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They </a:t>
            </a:r>
            <a:r>
              <a:rPr lang="en-US" dirty="0"/>
              <a:t>also have the authority to check the students' past data and requests for permits, which can sometimes prove to be useful in the future.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a:t>SECURITY</a:t>
            </a:r>
            <a:r>
              <a:rPr lang="en-IN" sz="2800" dirty="0" smtClean="0"/>
              <a:t>:</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8C5E181-8D36-1CE9-17D2-2ED0878AD708}"/>
              </a:ext>
            </a:extLst>
          </p:cNvPr>
          <p:cNvSpPr txBox="1"/>
          <p:nvPr/>
        </p:nvSpPr>
        <p:spPr>
          <a:xfrm>
            <a:off x="1789834" y="1536808"/>
            <a:ext cx="10036406" cy="254088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When the admin receives the updated list of students who have been granted permission to depart the college grounds, face recognition is used.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When </a:t>
            </a:r>
            <a:r>
              <a:rPr lang="en-US" dirty="0"/>
              <a:t>a student arrives at the admin to leave the premises, his When the admin receives the updated list of students who have been granted permission to depart the college grounds, face recognition is used. When a student arrives at the admin to leave the premises, his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a16="http://schemas.microsoft.com/office/drawing/2014/main" xmlns="" id="{CC33475B-5F21-913F-6EE8-2AAEFD48F8DD}"/>
              </a:ext>
            </a:extLst>
          </p:cNvPr>
          <p:cNvSpPr txBox="1"/>
          <p:nvPr/>
        </p:nvSpPr>
        <p:spPr>
          <a:xfrm>
            <a:off x="2026227" y="1257299"/>
            <a:ext cx="9901613"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a16="http://schemas.microsoft.com/office/drawing/2014/main" xmlns="" id="{BC9552C6-554E-15A5-C079-EDFA65CB502A}"/>
              </a:ext>
            </a:extLst>
          </p:cNvPr>
          <p:cNvSpPr txBox="1"/>
          <p:nvPr/>
        </p:nvSpPr>
        <p:spPr>
          <a:xfrm>
            <a:off x="1841789" y="970029"/>
            <a:ext cx="10086051"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67DDF30-986F-3ADC-0F53-7616D93FB0A3}"/>
              </a:ext>
            </a:extLst>
          </p:cNvPr>
          <p:cNvSpPr txBox="1"/>
          <p:nvPr/>
        </p:nvSpPr>
        <p:spPr>
          <a:xfrm>
            <a:off x="1704109" y="1143000"/>
            <a:ext cx="914677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b="1" dirty="0"/>
              <a:t>User Interface</a:t>
            </a:r>
            <a:r>
              <a:rPr lang="en-IN" sz="4000" dirty="0"/>
              <a:t>:</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67DDF30-986F-3ADC-0F53-7616D93FB0A3}"/>
              </a:ext>
            </a:extLst>
          </p:cNvPr>
          <p:cNvSpPr txBox="1"/>
          <p:nvPr/>
        </p:nvSpPr>
        <p:spPr>
          <a:xfrm>
            <a:off x="1704109" y="1143000"/>
            <a:ext cx="9146771" cy="216982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t>Admin Dashboard</a:t>
            </a:r>
            <a:r>
              <a:rPr lang="en-US" dirty="0"/>
              <a:t>: Web or mobile application for administrators to view and manage attendance data, generate reports, and configure system settings</a:t>
            </a:r>
            <a:r>
              <a:rPr lang="en-US" dirty="0" smtClean="0"/>
              <a:t>.</a:t>
            </a:r>
          </a:p>
          <a:p>
            <a:pPr marL="285750" indent="-285750" algn="just">
              <a:lnSpc>
                <a:spcPct val="150000"/>
              </a:lnSpc>
              <a:buFont typeface="Arial" panose="020B0604020202020204" pitchFamily="34" charset="0"/>
              <a:buChar char="•"/>
            </a:pPr>
            <a:endParaRPr lang="en-US" b="1" dirty="0"/>
          </a:p>
          <a:p>
            <a:pPr marL="285750" indent="-285750" algn="just">
              <a:lnSpc>
                <a:spcPct val="150000"/>
              </a:lnSpc>
              <a:buFont typeface="Arial" panose="020B0604020202020204" pitchFamily="34" charset="0"/>
              <a:buChar char="•"/>
            </a:pPr>
            <a:r>
              <a:rPr lang="en-US" b="1" dirty="0" smtClean="0"/>
              <a:t>User </a:t>
            </a:r>
            <a:r>
              <a:rPr lang="en-US" b="1" dirty="0"/>
              <a:t>Portal</a:t>
            </a:r>
            <a:r>
              <a:rPr lang="en-US" dirty="0"/>
              <a:t>: Application for users to view their attendance records and update their profiles if necessary.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8784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b="1" dirty="0"/>
              <a:t>Security Measures</a:t>
            </a:r>
            <a:r>
              <a:rPr lang="en-IN" sz="4000" dirty="0"/>
              <a:t>:</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67DDF30-986F-3ADC-0F53-7616D93FB0A3}"/>
              </a:ext>
            </a:extLst>
          </p:cNvPr>
          <p:cNvSpPr txBox="1"/>
          <p:nvPr/>
        </p:nvSpPr>
        <p:spPr>
          <a:xfrm>
            <a:off x="1704109" y="1143000"/>
            <a:ext cx="9146771" cy="170989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t>Encryption</a:t>
            </a:r>
            <a:r>
              <a:rPr lang="en-US" dirty="0"/>
              <a:t>: Secure encryption protocols to protect data in transit and at rest</a:t>
            </a:r>
            <a:r>
              <a:rPr lang="en-US" dirty="0" smtClean="0"/>
              <a:t>.</a:t>
            </a:r>
          </a:p>
          <a:p>
            <a:pPr marL="285750" indent="-285750" algn="just">
              <a:lnSpc>
                <a:spcPct val="150000"/>
              </a:lnSpc>
              <a:buFont typeface="Arial" panose="020B0604020202020204" pitchFamily="34" charset="0"/>
              <a:buChar char="•"/>
            </a:pPr>
            <a:endParaRPr lang="en-US" b="1" dirty="0"/>
          </a:p>
          <a:p>
            <a:pPr marL="285750" indent="-285750" algn="just">
              <a:lnSpc>
                <a:spcPct val="150000"/>
              </a:lnSpc>
              <a:buFont typeface="Arial" panose="020B0604020202020204" pitchFamily="34" charset="0"/>
              <a:buChar char="•"/>
            </a:pPr>
            <a:r>
              <a:rPr lang="en-US" b="1" dirty="0" smtClean="0"/>
              <a:t>Access </a:t>
            </a:r>
            <a:r>
              <a:rPr lang="en-US" b="1" dirty="0"/>
              <a:t>Control</a:t>
            </a:r>
            <a:r>
              <a:rPr lang="en-US" dirty="0"/>
              <a:t>: Measures to ensure that only authorized personnel can access sensitive data and system configurations.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87848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a16="http://schemas.microsoft.com/office/drawing/2014/main" xmlns=""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674030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Face Recognition based Gate Pass System is a software-based application with the primary goal of replacing the present paper-based gate pass solution with a </a:t>
            </a:r>
            <a:r>
              <a:rPr lang="en-US" dirty="0" err="1"/>
              <a:t>computerised</a:t>
            </a:r>
            <a:r>
              <a:rPr lang="en-US" dirty="0"/>
              <a:t> and time- saving system</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It keeps track of students' and teachers' admission and exit data in a database, which administrators can view at any time. All records and major records are stored in the database.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Finally</a:t>
            </a:r>
            <a:r>
              <a:rPr lang="en-US" dirty="0"/>
              <a:t>, we designed an application for our institution to make the process of requesting and receiving gate passes easier than it was previously, as well as to protect the college from outside visitors.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Face </a:t>
            </a:r>
            <a:r>
              <a:rPr lang="en-US" dirty="0"/>
              <a:t>matching and pass restriction for illegal users, time based pass creation, out time reporting, are only few of the benefits of the application. The application has been tested with a variety of student profiles and ultimately advises on the proposed system's efficiency and correctness. </a:t>
            </a:r>
            <a:endParaRPr lang="en-US" dirty="0" smtClean="0"/>
          </a:p>
        </p:txBody>
      </p:sp>
    </p:spTree>
    <p:extLst>
      <p:ext uri="{BB962C8B-B14F-4D97-AF65-F5344CB8AC3E}">
        <p14:creationId xmlns:p14="http://schemas.microsoft.com/office/powerpoint/2010/main" val="326650671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146</TotalTime>
  <Words>2255</Words>
  <Application>Microsoft Office PowerPoint</Application>
  <PresentationFormat>Custom</PresentationFormat>
  <Paragraphs>127</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Retrospect</vt:lpstr>
      <vt:lpstr>Face Recognition Based Gate Pass System </vt:lpstr>
      <vt:lpstr>Abstract</vt:lpstr>
      <vt:lpstr>PowerPoint Presentation</vt:lpstr>
      <vt:lpstr>Objectives</vt:lpstr>
      <vt:lpstr>Existing System</vt:lpstr>
      <vt:lpstr>Disadvantages</vt:lpstr>
      <vt:lpstr>Proposed System</vt:lpstr>
      <vt:lpstr>PowerPoint Presentation</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79</cp:revision>
  <dcterms:created xsi:type="dcterms:W3CDTF">2024-07-24T16:47:17Z</dcterms:created>
  <dcterms:modified xsi:type="dcterms:W3CDTF">2024-07-30T04:18:36Z</dcterms:modified>
</cp:coreProperties>
</file>