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2406DE37-7BF4-4B4E-A028-630F53742BCE}" type="slidenum">
              <a:rPr lang="en-IN" smtClean="0"/>
              <a:pPr/>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2666659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06DE37-7BF4-4B4E-A028-630F53742BCE}" type="slidenum">
              <a:rPr lang="en-IN" smtClean="0"/>
              <a:pPr/>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541603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06DE37-7BF4-4B4E-A028-630F53742BCE}" type="slidenum">
              <a:rPr lang="en-IN" smtClean="0"/>
              <a:pPr/>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1578018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06DE37-7BF4-4B4E-A028-630F53742BCE}" type="slidenum">
              <a:rPr lang="en-IN" smtClean="0"/>
              <a:pPr/>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4247214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406DE37-7BF4-4B4E-A028-630F53742BCE}" type="slidenum">
              <a:rPr lang="en-IN" smtClean="0"/>
              <a:pPr/>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2986340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406DE37-7BF4-4B4E-A028-630F53742BCE}" type="slidenum">
              <a:rPr lang="en-IN" smtClean="0"/>
              <a:pPr/>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3698498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406DE37-7BF4-4B4E-A028-630F53742BCE}" type="slidenum">
              <a:rPr lang="en-IN" smtClean="0"/>
              <a:pPr/>
              <a:t>‹#›</a:t>
            </a:fld>
            <a:endParaRPr lang="en-IN"/>
          </a:p>
        </p:txBody>
      </p:sp>
    </p:spTree>
    <p:extLst>
      <p:ext uri="{BB962C8B-B14F-4D97-AF65-F5344CB8AC3E}">
        <p14:creationId xmlns="" xmlns:p14="http://schemas.microsoft.com/office/powerpoint/2010/main" val="2900257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406DE37-7BF4-4B4E-A028-630F53742BCE}" type="slidenum">
              <a:rPr lang="en-IN" smtClean="0"/>
              <a:pPr/>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583469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10C22B8-A80E-480B-8881-2BEF4F1A8AD5}" type="datetimeFigureOut">
              <a:rPr lang="en-IN" smtClean="0"/>
              <a:pPr/>
              <a:t>23-07-2024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2406DE37-7BF4-4B4E-A028-630F53742BCE}" type="slidenum">
              <a:rPr lang="en-IN" smtClean="0"/>
              <a:pPr/>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57764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06DE37-7BF4-4B4E-A028-630F53742BCE}" type="slidenum">
              <a:rPr lang="en-IN" smtClean="0"/>
              <a:pPr/>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1597863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0C22B8-A80E-480B-8881-2BEF4F1A8AD5}" type="datetimeFigureOut">
              <a:rPr lang="en-IN" smtClean="0"/>
              <a:pPr/>
              <a:t>23-07-2024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406DE37-7BF4-4B4E-A028-630F53742BCE}" type="slidenum">
              <a:rPr lang="en-IN" smtClean="0"/>
              <a:pPr/>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3276626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10C22B8-A80E-480B-8881-2BEF4F1A8AD5}" type="datetimeFigureOut">
              <a:rPr lang="en-IN" smtClean="0"/>
              <a:pPr/>
              <a:t>23-07-2024</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406DE37-7BF4-4B4E-A028-630F53742BCE}" type="slidenum">
              <a:rPr lang="en-IN" smtClean="0"/>
              <a:pPr/>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22760310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BCD444CD-F19A-391F-2EAB-48F7F3DF6A6B}"/>
              </a:ext>
            </a:extLst>
          </p:cNvPr>
          <p:cNvSpPr txBox="1"/>
          <p:nvPr/>
        </p:nvSpPr>
        <p:spPr>
          <a:xfrm>
            <a:off x="3301712" y="2602183"/>
            <a:ext cx="6104658" cy="614464"/>
          </a:xfrm>
          <a:prstGeom prst="rect">
            <a:avLst/>
          </a:prstGeom>
          <a:noFill/>
        </p:spPr>
        <p:txBody>
          <a:bodyPr wrap="square">
            <a:spAutoFit/>
          </a:bodyPr>
          <a:lstStyle/>
          <a:p>
            <a:pPr lvl="0">
              <a:lnSpc>
                <a:spcPct val="107000"/>
              </a:lnSpc>
              <a:spcAft>
                <a:spcPts val="800"/>
              </a:spcAft>
            </a:pPr>
            <a:r>
              <a:rPr lang="en-IN" sz="3400" kern="100" dirty="0">
                <a:effectLst/>
                <a:latin typeface="Times New Roman" panose="02020603050405020304" pitchFamily="18" charset="0"/>
                <a:ea typeface="Calibri" panose="020F0502020204030204" pitchFamily="34" charset="0"/>
                <a:cs typeface="Times New Roman" panose="02020603050405020304" pitchFamily="18" charset="0"/>
              </a:rPr>
              <a:t>Android battery saver system</a:t>
            </a:r>
          </a:p>
        </p:txBody>
      </p:sp>
    </p:spTree>
    <p:extLst>
      <p:ext uri="{BB962C8B-B14F-4D97-AF65-F5344CB8AC3E}">
        <p14:creationId xmlns="" xmlns:p14="http://schemas.microsoft.com/office/powerpoint/2010/main" val="2590411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3E2A8F1-6DFC-FEC6-692B-0202F0E4B8F1}"/>
              </a:ext>
            </a:extLst>
          </p:cNvPr>
          <p:cNvSpPr>
            <a:spLocks noGrp="1"/>
          </p:cNvSpPr>
          <p:nvPr>
            <p:ph type="title" idx="4294967295"/>
          </p:nvPr>
        </p:nvSpPr>
        <p:spPr>
          <a:xfrm>
            <a:off x="0" y="342900"/>
            <a:ext cx="9602788" cy="1049338"/>
          </a:xfrm>
        </p:spPr>
        <p:txBody>
          <a:bodyPr>
            <a:normAutofit/>
          </a:bodyPr>
          <a:lstStyle/>
          <a:p>
            <a:r>
              <a:rPr lang="en-IN" cap="none" dirty="0">
                <a:latin typeface="Times New Roman" panose="02020603050405020304" pitchFamily="18" charset="0"/>
                <a:cs typeface="Times New Roman" panose="02020603050405020304" pitchFamily="18" charset="0"/>
              </a:rPr>
              <a:t>Abstract</a:t>
            </a:r>
          </a:p>
        </p:txBody>
      </p:sp>
      <p:sp>
        <p:nvSpPr>
          <p:cNvPr id="7" name="TextBox 6">
            <a:extLst>
              <a:ext uri="{FF2B5EF4-FFF2-40B4-BE49-F238E27FC236}">
                <a16:creationId xmlns="" xmlns:a16="http://schemas.microsoft.com/office/drawing/2014/main" id="{11669BFC-4833-0AE7-67FB-20D59EB2A350}"/>
              </a:ext>
            </a:extLst>
          </p:cNvPr>
          <p:cNvSpPr txBox="1"/>
          <p:nvPr/>
        </p:nvSpPr>
        <p:spPr>
          <a:xfrm>
            <a:off x="628649" y="1054182"/>
            <a:ext cx="9138805" cy="46140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System is an innovative Application Allowing the System and the user to take the usage From Build-in classes and put a list in front of the User for him the full detailed review.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List also Consists of the applications using the battery usage And also determines, analyze the battery level. If the Battery level is low or gets drop down or the consumption of apps is more the system will trigger an alarm telling the user to force stop or close the apps with the permission of the user.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system uses Android Studio as its front end and doesn’t use any backend as this type of application doesn’t need one since it uses the data from the phone itself and projects to the user.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 basically the system helps the user to refrain certain apps to consume more battery power and drain it quickly and user can take some actions on it.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43598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E7E6C1-3F8A-7B6C-9B27-356E819751B9}"/>
              </a:ext>
            </a:extLst>
          </p:cNvPr>
          <p:cNvSpPr>
            <a:spLocks noGrp="1"/>
          </p:cNvSpPr>
          <p:nvPr>
            <p:ph type="title" idx="4294967295"/>
          </p:nvPr>
        </p:nvSpPr>
        <p:spPr>
          <a:xfrm>
            <a:off x="83416" y="243754"/>
            <a:ext cx="9604375" cy="1049337"/>
          </a:xfrm>
        </p:spPr>
        <p:txBody>
          <a:bodyPr/>
          <a:lstStyle/>
          <a:p>
            <a:r>
              <a:rPr lang="en-IN" cap="none"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BE991C6B-32FD-0561-86E0-57FE4AE06246}"/>
              </a:ext>
            </a:extLst>
          </p:cNvPr>
          <p:cNvSpPr txBox="1"/>
          <p:nvPr/>
        </p:nvSpPr>
        <p:spPr>
          <a:xfrm>
            <a:off x="558512" y="957107"/>
            <a:ext cx="9312852"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Android Battery Saving System is a mobile application which tracks and gather the full top to bottom details of the smart phone battery to provide a better performance for the user.</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It optimize the battery as much as possible and uses every single bit of the battery which will be very useful for the user who uses the smartphones.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Battery saving system provides a simple user interface which also provide a pictorial graphical view of the battery details to the user for understanding the performance and full details of the smartphone battery.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It also intimates the user by trigger a message to user if the battery of the particular smartphone drains as fast as of prediction. This help the user to have a look on it when the problem occurs.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74903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CD9794-F78F-82D0-6446-C9660C64D8AE}"/>
              </a:ext>
            </a:extLst>
          </p:cNvPr>
          <p:cNvSpPr>
            <a:spLocks noGrp="1"/>
          </p:cNvSpPr>
          <p:nvPr>
            <p:ph type="title" idx="4294967295"/>
          </p:nvPr>
        </p:nvSpPr>
        <p:spPr>
          <a:xfrm>
            <a:off x="135371" y="337272"/>
            <a:ext cx="9604375" cy="1049337"/>
          </a:xfrm>
        </p:spPr>
        <p:txBody>
          <a:bodyPr/>
          <a:lstStyle/>
          <a:p>
            <a:r>
              <a:rPr lang="en-IN" cap="none"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 xmlns:a16="http://schemas.microsoft.com/office/drawing/2014/main" id="{48D0F56A-BFC3-5B0B-CD92-6F2EC99249AD}"/>
              </a:ext>
            </a:extLst>
          </p:cNvPr>
          <p:cNvSpPr txBox="1"/>
          <p:nvPr/>
        </p:nvSpPr>
        <p:spPr>
          <a:xfrm>
            <a:off x="511752" y="1140588"/>
            <a:ext cx="11122230"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allows the user to user to use only a particular app when he has no time to charge his/her smartphones. It will be the user’s battery guardian which looks care of battery as of like the user who take care of his/her smartphones.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By using this user don’t need to worry about his battery life and all as he has a safety guard for his/her battery. This allows the user to concentrate on other works instead of having look on the battery life of the smartphones.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Battery consumption for the particular application is more then it will alarm the user regarding this so that the user can close the particular application.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956190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F938BD-BCD1-6602-1D12-C443FE07386E}"/>
              </a:ext>
            </a:extLst>
          </p:cNvPr>
          <p:cNvSpPr>
            <a:spLocks noGrp="1"/>
          </p:cNvSpPr>
          <p:nvPr>
            <p:ph type="title" idx="4294967295"/>
          </p:nvPr>
        </p:nvSpPr>
        <p:spPr>
          <a:xfrm>
            <a:off x="197716" y="222972"/>
            <a:ext cx="9604375" cy="1049337"/>
          </a:xfrm>
        </p:spPr>
        <p:txBody>
          <a:bodyPr/>
          <a:lstStyle/>
          <a:p>
            <a:r>
              <a:rPr lang="en-IN" cap="none"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0432E12F-FE75-9D6A-C157-543F12A186AE}"/>
              </a:ext>
            </a:extLst>
          </p:cNvPr>
          <p:cNvSpPr txBox="1"/>
          <p:nvPr/>
        </p:nvSpPr>
        <p:spPr>
          <a:xfrm>
            <a:off x="568902" y="960249"/>
            <a:ext cx="9604375"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Performance Reduction:</a:t>
            </a:r>
            <a:r>
              <a:rPr lang="en-US" dirty="0">
                <a:latin typeface="Times New Roman" panose="02020603050405020304" pitchFamily="18" charset="0"/>
                <a:cs typeface="Times New Roman" panose="02020603050405020304" pitchFamily="18" charset="0"/>
              </a:rPr>
              <a:t> Battery saver modes often restrict background processes, reduce CPU performance, and limit app usage. This can result in slower overall device performance, especially noticeable when using resource-intensive apps or multitasking.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Limited Functionality:</a:t>
            </a:r>
            <a:r>
              <a:rPr lang="en-US" dirty="0">
                <a:latin typeface="Times New Roman" panose="02020603050405020304" pitchFamily="18" charset="0"/>
                <a:cs typeface="Times New Roman" panose="02020603050405020304" pitchFamily="18" charset="0"/>
              </a:rPr>
              <a:t> In battery saver mode, certain features may be disabled or limited to conserve power. For example, background syncing of apps, push notifications, and location services might be restricted or delayed, impacting the real-time functionality of some apps.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Delayed Notifications:</a:t>
            </a:r>
            <a:r>
              <a:rPr lang="en-US" dirty="0">
                <a:latin typeface="Times New Roman" panose="02020603050405020304" pitchFamily="18" charset="0"/>
                <a:cs typeface="Times New Roman" panose="02020603050405020304" pitchFamily="18" charset="0"/>
              </a:rPr>
              <a:t> Due to restrictions on background processes, notifications from messaging apps, emails, and other services may be delayed until you actively open the respective apps. This can be inconvenient if you rely on timely notifications.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Affect on User Experience:</a:t>
            </a:r>
            <a:r>
              <a:rPr lang="en-US" dirty="0">
                <a:latin typeface="Times New Roman" panose="02020603050405020304" pitchFamily="18" charset="0"/>
                <a:cs typeface="Times New Roman" panose="02020603050405020304" pitchFamily="18" charset="0"/>
              </a:rPr>
              <a:t> The overall user experience can be affected when the device operates in a reduced performance mode. Apps may take longer to launch, animations may appear choppy, and responsiveness can be compromised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243898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F39E91-5D35-69EA-B8BF-096E99E20BD5}"/>
              </a:ext>
            </a:extLst>
          </p:cNvPr>
          <p:cNvSpPr>
            <a:spLocks noGrp="1"/>
          </p:cNvSpPr>
          <p:nvPr>
            <p:ph type="title" idx="4294967295"/>
          </p:nvPr>
        </p:nvSpPr>
        <p:spPr>
          <a:xfrm>
            <a:off x="291234" y="104768"/>
            <a:ext cx="9604375" cy="1049337"/>
          </a:xfrm>
        </p:spPr>
        <p:txBody>
          <a:bodyPr/>
          <a:lstStyle/>
          <a:p>
            <a:r>
              <a:rPr lang="en-IN" cap="none" dirty="0">
                <a:latin typeface="Times New Roman" panose="02020603050405020304" pitchFamily="18" charset="0"/>
                <a:cs typeface="Times New Roman" panose="02020603050405020304" pitchFamily="18" charset="0"/>
              </a:rPr>
              <a:t>Proposed system</a:t>
            </a:r>
          </a:p>
        </p:txBody>
      </p:sp>
      <p:sp>
        <p:nvSpPr>
          <p:cNvPr id="11" name="TextBox 10">
            <a:extLst>
              <a:ext uri="{FF2B5EF4-FFF2-40B4-BE49-F238E27FC236}">
                <a16:creationId xmlns="" xmlns:a16="http://schemas.microsoft.com/office/drawing/2014/main" id="{71F4D389-F1E9-883B-DD0B-ED64EEB094EA}"/>
              </a:ext>
            </a:extLst>
          </p:cNvPr>
          <p:cNvSpPr txBox="1"/>
          <p:nvPr/>
        </p:nvSpPr>
        <p:spPr>
          <a:xfrm>
            <a:off x="610465" y="629436"/>
            <a:ext cx="10445461"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Present as well as future, Android Operating System is essential for any person in any stream. Let it be a student, worker, employee, manager, trustee etc. To satisfy their needs Mobile phones should be charged and operational 24/7.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Because the revolutionary features of Android Device can come in handy if any emergency situation occurs. But the portable battery has a limitation because of which it needs to be recharged at least once a day. Some Android Device has capacity more than one day.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 time went, more and more android developers developed sophisticated applications that used a lot of RAM and Battery charge. Even hardware got new upgrades such as extra sim slot, SD card, Camera, Flashlights, etc. The developers and researchers estimated that Wi-Fi, Location, Third Party Ads and other Third Party applications eats up very high usage of power.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we studied different type’s battery applications from Google Play store and tried to run it on Virtual Android Device. Results will be shown in main paper. We will pick only one android battery saver application which is the most efficient and easy to use and understand.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191216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771AB37-02EE-103E-4E84-55A2419844F6}"/>
              </a:ext>
            </a:extLst>
          </p:cNvPr>
          <p:cNvSpPr>
            <a:spLocks noGrp="1"/>
          </p:cNvSpPr>
          <p:nvPr>
            <p:ph type="title" idx="4294967295"/>
          </p:nvPr>
        </p:nvSpPr>
        <p:spPr>
          <a:xfrm>
            <a:off x="208107" y="135487"/>
            <a:ext cx="9604375" cy="1049337"/>
          </a:xfrm>
        </p:spPr>
        <p:txBody>
          <a:bodyPr/>
          <a:lstStyle/>
          <a:p>
            <a:r>
              <a:rPr lang="en-IN" cap="none"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BD2987A5-90CE-8FCD-CC9A-07FC63068DCE}"/>
              </a:ext>
            </a:extLst>
          </p:cNvPr>
          <p:cNvSpPr txBox="1"/>
          <p:nvPr/>
        </p:nvSpPr>
        <p:spPr>
          <a:xfrm>
            <a:off x="558511" y="842532"/>
            <a:ext cx="10310379" cy="5355312"/>
          </a:xfrm>
          <a:prstGeom prst="rect">
            <a:avLst/>
          </a:prstGeom>
          <a:noFill/>
        </p:spPr>
        <p:txBody>
          <a:bodyPr wrap="square">
            <a:spAutoFit/>
          </a:bodyPr>
          <a:lstStyle/>
          <a:p>
            <a:pPr marL="285750" indent="-2857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Extended Battery Life:</a:t>
            </a:r>
            <a:r>
              <a:rPr lang="en-US" dirty="0">
                <a:latin typeface="Times New Roman" panose="02020603050405020304" pitchFamily="18" charset="0"/>
                <a:cs typeface="Times New Roman" panose="02020603050405020304" pitchFamily="18" charset="0"/>
              </a:rPr>
              <a:t> The primary benefit of using a battery saver mode is the extension of battery life. By optimizing various settings such as CPU usage, screen brightness, and background processes, battery saver modes help conserve power and allow users to use their devices for longer periods without needing to recharge.</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Power Consumption:</a:t>
            </a:r>
            <a:r>
              <a:rPr lang="en-US" dirty="0">
                <a:latin typeface="Times New Roman" panose="02020603050405020304" pitchFamily="18" charset="0"/>
                <a:cs typeface="Times New Roman" panose="02020603050405020304" pitchFamily="18" charset="0"/>
              </a:rPr>
              <a:t> Battery saver modes typically reduce the power consumption of the device by adjusting hardware and software settings. This includes lowering CPU performance, reducing screen brightness, limiting background app activities, and optimizing network usage. These adjustments collectively contribute to saving battery power.</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Emergency Reserve:</a:t>
            </a:r>
            <a:r>
              <a:rPr lang="en-US" dirty="0">
                <a:latin typeface="Times New Roman" panose="02020603050405020304" pitchFamily="18" charset="0"/>
                <a:cs typeface="Times New Roman" panose="02020603050405020304" pitchFamily="18" charset="0"/>
              </a:rPr>
              <a:t> Many battery saver modes include an emergency reserve feature that activates when the battery level drops to a critical point. This reserve mode limits the device's functionality to essential tasks only, ensuring that users can still make emergency calls or access important information even when the battery is low.</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Customizable Settings:</a:t>
            </a:r>
            <a:r>
              <a:rPr lang="en-US" dirty="0">
                <a:latin typeface="Times New Roman" panose="02020603050405020304" pitchFamily="18" charset="0"/>
                <a:cs typeface="Times New Roman" panose="02020603050405020304" pitchFamily="18" charset="0"/>
              </a:rPr>
              <a:t> Modern Android devices often provide customizable battery saver settings, allowing users to tailor their power-saving preferences to their specific needs. This may include the ability to whitelist certain apps, adjust screen timeout settings, or enable/disable battery-draining features like vibration.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614062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52ED8A-B6FB-4325-7C08-1E588E5548FB}"/>
              </a:ext>
            </a:extLst>
          </p:cNvPr>
          <p:cNvSpPr>
            <a:spLocks noGrp="1"/>
          </p:cNvSpPr>
          <p:nvPr>
            <p:ph type="title" idx="4294967295"/>
          </p:nvPr>
        </p:nvSpPr>
        <p:spPr>
          <a:xfrm>
            <a:off x="249671" y="212581"/>
            <a:ext cx="9604375" cy="1049337"/>
          </a:xfrm>
        </p:spPr>
        <p:txBody>
          <a:bodyPr/>
          <a:lstStyle/>
          <a:p>
            <a:r>
              <a:rPr lang="en-IN" cap="none"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75E43E44-DFA1-5436-A415-6024A6061B7F}"/>
              </a:ext>
            </a:extLst>
          </p:cNvPr>
          <p:cNvSpPr txBox="1"/>
          <p:nvPr/>
        </p:nvSpPr>
        <p:spPr>
          <a:xfrm>
            <a:off x="745547" y="898595"/>
            <a:ext cx="9925917" cy="46140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Present as well as future, Android Operating System is essential for any person in any stream. Let it be a student, worker, employee, manager, trustee etc.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satisfy their needs Mobile phones should be charged and operational 24/7. Because the revolutionary features of Android Device can come in handy if any emergency situation occurs.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But the portable battery has a limitation because of which it needs to be recharged at least once a day. Some Android Device has capacity more than one day.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 time went, more and more android developers developed sophisticated applications that used a lot of RAM and Battery charge.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Even hardware got new upgrades such as extra sim slot, SD card, Camera, Flashlights, etc.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developers and researchers estimated that Wi-Fi, Location, Third Party Ads and other Third Party applications eats up very high usage of power. </a:t>
            </a:r>
          </a:p>
        </p:txBody>
      </p:sp>
    </p:spTree>
    <p:extLst>
      <p:ext uri="{BB962C8B-B14F-4D97-AF65-F5344CB8AC3E}">
        <p14:creationId xmlns="" xmlns:p14="http://schemas.microsoft.com/office/powerpoint/2010/main" val="2151766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B71C5FE-0559-BD91-5807-A09CCCC7E3B4}"/>
              </a:ext>
            </a:extLst>
          </p:cNvPr>
          <p:cNvSpPr>
            <a:spLocks noGrp="1"/>
          </p:cNvSpPr>
          <p:nvPr>
            <p:ph type="title" idx="4294967295"/>
          </p:nvPr>
        </p:nvSpPr>
        <p:spPr>
          <a:xfrm>
            <a:off x="0" y="342900"/>
            <a:ext cx="9602788" cy="1049338"/>
          </a:xfrm>
        </p:spPr>
        <p:txBody>
          <a:bodyPr/>
          <a:lstStyle/>
          <a:p>
            <a:r>
              <a:rPr lang="en-IN" cap="none"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DC4606E7-FAC9-6CC4-8C0A-856B153614CE}"/>
              </a:ext>
            </a:extLst>
          </p:cNvPr>
          <p:cNvSpPr txBox="1"/>
          <p:nvPr/>
        </p:nvSpPr>
        <p:spPr>
          <a:xfrm>
            <a:off x="784514" y="1236374"/>
            <a:ext cx="6182590" cy="3246530"/>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CPU frequency scaling</a:t>
            </a:r>
          </a:p>
          <a:p>
            <a:pPr marL="285750" indent="-285750">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Screen brightness control</a:t>
            </a:r>
          </a:p>
          <a:p>
            <a:pPr marL="285750" indent="-285750">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Background app restrictions</a:t>
            </a:r>
          </a:p>
          <a:p>
            <a:pPr marL="285750" indent="-285750">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Network activity optimization</a:t>
            </a:r>
          </a:p>
          <a:p>
            <a:pPr marL="285750" indent="-285750">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Location services control</a:t>
            </a:r>
          </a:p>
        </p:txBody>
      </p:sp>
    </p:spTree>
    <p:extLst>
      <p:ext uri="{BB962C8B-B14F-4D97-AF65-F5344CB8AC3E}">
        <p14:creationId xmlns="" xmlns:p14="http://schemas.microsoft.com/office/powerpoint/2010/main" val="1799109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7293990-94F7-4CE7-80FB-984EC8ADA98D}"/>
              </a:ext>
            </a:extLst>
          </p:cNvPr>
          <p:cNvSpPr>
            <a:spLocks noGrp="1"/>
          </p:cNvSpPr>
          <p:nvPr>
            <p:ph type="title" idx="4294967295"/>
          </p:nvPr>
        </p:nvSpPr>
        <p:spPr>
          <a:xfrm>
            <a:off x="447097" y="451573"/>
            <a:ext cx="9604375" cy="1049337"/>
          </a:xfrm>
        </p:spPr>
        <p:txBody>
          <a:bodyPr/>
          <a:lstStyle/>
          <a:p>
            <a:r>
              <a:rPr lang="en-IN" sz="3200" cap="none" dirty="0">
                <a:latin typeface="Times New Roman" panose="02020603050405020304" pitchFamily="18" charset="0"/>
                <a:cs typeface="Times New Roman" panose="02020603050405020304" pitchFamily="18" charset="0"/>
              </a:rPr>
              <a:t>CPU frequency scaling:</a:t>
            </a:r>
            <a:r>
              <a:rPr lang="en-IN" sz="3200" dirty="0">
                <a:latin typeface="Times New Roman" panose="02020603050405020304" pitchFamily="18" charset="0"/>
                <a:cs typeface="Times New Roman" panose="02020603050405020304" pitchFamily="18" charset="0"/>
              </a:rPr>
              <a:t/>
            </a:r>
            <a:br>
              <a:rPr lang="en-IN" sz="3200"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 xmlns:a16="http://schemas.microsoft.com/office/drawing/2014/main" id="{9659CBCE-5680-07D8-2C91-3F4EA8CF1C97}"/>
              </a:ext>
            </a:extLst>
          </p:cNvPr>
          <p:cNvSpPr txBox="1"/>
          <p:nvPr/>
        </p:nvSpPr>
        <p:spPr>
          <a:xfrm>
            <a:off x="1683326" y="1500910"/>
            <a:ext cx="10020994" cy="1754326"/>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t>This module adjusts the operating frequency of the device's CPU (Central Processing Unit) based on current usage demands. It lowers the CPU frequency during periods of low activity to conserve power and increases it when higher performance is required.</a:t>
            </a:r>
            <a:endParaRPr lang="en-IN" dirty="0"/>
          </a:p>
        </p:txBody>
      </p:sp>
    </p:spTree>
    <p:extLst>
      <p:ext uri="{BB962C8B-B14F-4D97-AF65-F5344CB8AC3E}">
        <p14:creationId xmlns="" xmlns:p14="http://schemas.microsoft.com/office/powerpoint/2010/main" val="3331914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A67B72-7977-9F32-0ACC-D4F4123CCADD}"/>
              </a:ext>
            </a:extLst>
          </p:cNvPr>
          <p:cNvSpPr>
            <a:spLocks noGrp="1"/>
          </p:cNvSpPr>
          <p:nvPr>
            <p:ph type="title" idx="4294967295"/>
          </p:nvPr>
        </p:nvSpPr>
        <p:spPr>
          <a:xfrm>
            <a:off x="384752" y="326881"/>
            <a:ext cx="9604375" cy="1049337"/>
          </a:xfrm>
        </p:spPr>
        <p:txBody>
          <a:bodyPr/>
          <a:lstStyle/>
          <a:p>
            <a:r>
              <a:rPr lang="en-IN" sz="3200" cap="none" dirty="0">
                <a:latin typeface="Times New Roman" panose="02020603050405020304" pitchFamily="18" charset="0"/>
                <a:cs typeface="Times New Roman" panose="02020603050405020304" pitchFamily="18" charset="0"/>
              </a:rPr>
              <a:t>Screen brightness control:</a:t>
            </a:r>
            <a:r>
              <a:rPr lang="en-IN" sz="3200" dirty="0">
                <a:latin typeface="Times New Roman" panose="02020603050405020304" pitchFamily="18" charset="0"/>
                <a:cs typeface="Times New Roman" panose="02020603050405020304" pitchFamily="18" charset="0"/>
              </a:rPr>
              <a:t/>
            </a:r>
            <a:br>
              <a:rPr lang="en-IN" sz="3200"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 xmlns:a16="http://schemas.microsoft.com/office/drawing/2014/main" id="{B9A87A8C-2FE7-6AE6-3D19-AAA40144C1D2}"/>
              </a:ext>
            </a:extLst>
          </p:cNvPr>
          <p:cNvSpPr txBox="1"/>
          <p:nvPr/>
        </p:nvSpPr>
        <p:spPr>
          <a:xfrm>
            <a:off x="1545647" y="1376218"/>
            <a:ext cx="9652235" cy="1754326"/>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t>Battery saver modes often adjust the screen brightness to a lower level than usual. This helps reduce power consumption from the display, which is one of the primary consumers of battery power.</a:t>
            </a:r>
            <a:endParaRPr lang="en-IN" dirty="0"/>
          </a:p>
        </p:txBody>
      </p:sp>
    </p:spTree>
    <p:extLst>
      <p:ext uri="{BB962C8B-B14F-4D97-AF65-F5344CB8AC3E}">
        <p14:creationId xmlns="" xmlns:p14="http://schemas.microsoft.com/office/powerpoint/2010/main" val="266090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1CF8F3-D15E-61A5-B55F-955953E03C03}"/>
              </a:ext>
            </a:extLst>
          </p:cNvPr>
          <p:cNvSpPr>
            <a:spLocks noGrp="1"/>
          </p:cNvSpPr>
          <p:nvPr>
            <p:ph type="title" idx="4294967295"/>
          </p:nvPr>
        </p:nvSpPr>
        <p:spPr>
          <a:xfrm>
            <a:off x="176646" y="332509"/>
            <a:ext cx="9602788" cy="1049338"/>
          </a:xfrm>
        </p:spPr>
        <p:txBody>
          <a:bodyPr/>
          <a:lstStyle/>
          <a:p>
            <a:r>
              <a:rPr lang="en-IN" sz="3200" cap="none" dirty="0">
                <a:latin typeface="Times New Roman" panose="02020603050405020304" pitchFamily="18" charset="0"/>
                <a:cs typeface="Times New Roman" panose="02020603050405020304" pitchFamily="18" charset="0"/>
              </a:rPr>
              <a:t>Background app restrictions:</a:t>
            </a:r>
            <a:r>
              <a:rPr lang="en-IN" sz="3200" dirty="0">
                <a:latin typeface="Times New Roman" panose="02020603050405020304" pitchFamily="18" charset="0"/>
                <a:cs typeface="Times New Roman" panose="02020603050405020304" pitchFamily="18" charset="0"/>
              </a:rPr>
              <a:t/>
            </a:r>
            <a:br>
              <a:rPr lang="en-IN" sz="3200"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 xmlns:a16="http://schemas.microsoft.com/office/drawing/2014/main" id="{3B772348-BE02-63BE-EE97-643F50004A56}"/>
              </a:ext>
            </a:extLst>
          </p:cNvPr>
          <p:cNvSpPr txBox="1"/>
          <p:nvPr/>
        </p:nvSpPr>
        <p:spPr>
          <a:xfrm>
            <a:off x="1379393" y="1381847"/>
            <a:ext cx="9832558" cy="2169825"/>
          </a:xfrm>
          <a:prstGeom prst="rect">
            <a:avLst/>
          </a:prstGeom>
          <a:noFill/>
        </p:spPr>
        <p:txBody>
          <a:bodyPr wrap="square">
            <a:spAutoFit/>
          </a:bodyPr>
          <a:lstStyle/>
          <a:p>
            <a:pPr marL="285750" indent="-285750">
              <a:lnSpc>
                <a:spcPct val="250000"/>
              </a:lnSpc>
              <a:buFont typeface="Arial" panose="020B0604020202020204" pitchFamily="34" charset="0"/>
              <a:buChar char="•"/>
            </a:pPr>
            <a:r>
              <a:rPr lang="en-US" dirty="0"/>
              <a:t>Battery saver modes typically restrict background processes and activities of apps that are not actively being used. This prevents apps from consuming CPU cycles and network resources unnecessarily, thereby saving battery power.</a:t>
            </a:r>
            <a:endParaRPr lang="en-IN" dirty="0"/>
          </a:p>
        </p:txBody>
      </p:sp>
    </p:spTree>
    <p:extLst>
      <p:ext uri="{BB962C8B-B14F-4D97-AF65-F5344CB8AC3E}">
        <p14:creationId xmlns="" xmlns:p14="http://schemas.microsoft.com/office/powerpoint/2010/main" val="2031292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0F66C35-A183-DD51-E8AB-BB847C828431}"/>
              </a:ext>
            </a:extLst>
          </p:cNvPr>
          <p:cNvSpPr>
            <a:spLocks noGrp="1"/>
          </p:cNvSpPr>
          <p:nvPr>
            <p:ph type="title" idx="4294967295"/>
          </p:nvPr>
        </p:nvSpPr>
        <p:spPr>
          <a:xfrm>
            <a:off x="363971" y="410009"/>
            <a:ext cx="9604375" cy="1049337"/>
          </a:xfrm>
        </p:spPr>
        <p:txBody>
          <a:bodyPr/>
          <a:lstStyle/>
          <a:p>
            <a:r>
              <a:rPr lang="en-IN" sz="3200" cap="none" dirty="0">
                <a:latin typeface="Times New Roman" panose="02020603050405020304" pitchFamily="18" charset="0"/>
                <a:cs typeface="Times New Roman" panose="02020603050405020304" pitchFamily="18" charset="0"/>
              </a:rPr>
              <a:t>Network activity optimization:</a:t>
            </a:r>
            <a:r>
              <a:rPr lang="en-IN" sz="3200" dirty="0">
                <a:latin typeface="Times New Roman" panose="02020603050405020304" pitchFamily="18" charset="0"/>
                <a:cs typeface="Times New Roman" panose="02020603050405020304" pitchFamily="18" charset="0"/>
              </a:rPr>
              <a:t/>
            </a:r>
            <a:br>
              <a:rPr lang="en-IN" sz="3200"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 xmlns:a16="http://schemas.microsoft.com/office/drawing/2014/main" id="{D07C62F2-A8A2-B7B1-4A75-772BBE5A5816}"/>
              </a:ext>
            </a:extLst>
          </p:cNvPr>
          <p:cNvSpPr txBox="1"/>
          <p:nvPr/>
        </p:nvSpPr>
        <p:spPr>
          <a:xfrm>
            <a:off x="1950893" y="1459346"/>
            <a:ext cx="9261057" cy="1754326"/>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t>The battery saver system may optimize network connections to reduce power consumption. This includes adjusting the frequency of data syncing, limiting background data usage, and prioritizing Wi-Fi over cellular data where appropriate.</a:t>
            </a:r>
            <a:endParaRPr lang="en-IN" dirty="0"/>
          </a:p>
        </p:txBody>
      </p:sp>
    </p:spTree>
    <p:extLst>
      <p:ext uri="{BB962C8B-B14F-4D97-AF65-F5344CB8AC3E}">
        <p14:creationId xmlns="" xmlns:p14="http://schemas.microsoft.com/office/powerpoint/2010/main" val="1067438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539637-08F7-763D-5760-BDCCACE6004E}"/>
              </a:ext>
            </a:extLst>
          </p:cNvPr>
          <p:cNvSpPr>
            <a:spLocks noGrp="1"/>
          </p:cNvSpPr>
          <p:nvPr>
            <p:ph type="title" idx="4294967295"/>
          </p:nvPr>
        </p:nvSpPr>
        <p:spPr>
          <a:xfrm>
            <a:off x="166254" y="389227"/>
            <a:ext cx="9602788" cy="1049337"/>
          </a:xfrm>
        </p:spPr>
        <p:txBody>
          <a:bodyPr/>
          <a:lstStyle/>
          <a:p>
            <a:r>
              <a:rPr lang="en-IN" sz="3200" cap="none" dirty="0">
                <a:latin typeface="Times New Roman" panose="02020603050405020304" pitchFamily="18" charset="0"/>
                <a:cs typeface="Times New Roman" panose="02020603050405020304" pitchFamily="18" charset="0"/>
              </a:rPr>
              <a:t>Location services control:</a:t>
            </a:r>
            <a:r>
              <a:rPr lang="en-IN" sz="3200" dirty="0">
                <a:latin typeface="Times New Roman" panose="02020603050405020304" pitchFamily="18" charset="0"/>
                <a:cs typeface="Times New Roman" panose="02020603050405020304" pitchFamily="18" charset="0"/>
              </a:rPr>
              <a:t/>
            </a:r>
            <a:br>
              <a:rPr lang="en-IN" sz="3200"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 xmlns:a16="http://schemas.microsoft.com/office/drawing/2014/main" id="{98A09A36-8B52-26C9-87B8-89C382886146}"/>
              </a:ext>
            </a:extLst>
          </p:cNvPr>
          <p:cNvSpPr txBox="1"/>
          <p:nvPr/>
        </p:nvSpPr>
        <p:spPr>
          <a:xfrm>
            <a:off x="1826202" y="1566340"/>
            <a:ext cx="10145403" cy="1754326"/>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t>Location services can be a significant drain on battery life. Battery saver modes often provide options to limit location updates or use less accurate location methods (such as Wi-Fi and network-based location) instead of GPS.</a:t>
            </a:r>
            <a:endParaRPr lang="en-IN" dirty="0"/>
          </a:p>
        </p:txBody>
      </p:sp>
    </p:spTree>
    <p:extLst>
      <p:ext uri="{BB962C8B-B14F-4D97-AF65-F5344CB8AC3E}">
        <p14:creationId xmlns="" xmlns:p14="http://schemas.microsoft.com/office/powerpoint/2010/main" val="1477667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188354-4040-3808-105E-2FF77D0207BC}"/>
              </a:ext>
            </a:extLst>
          </p:cNvPr>
          <p:cNvSpPr>
            <a:spLocks noGrp="1"/>
          </p:cNvSpPr>
          <p:nvPr>
            <p:ph type="title" idx="4294967295"/>
          </p:nvPr>
        </p:nvSpPr>
        <p:spPr>
          <a:xfrm>
            <a:off x="322407" y="389227"/>
            <a:ext cx="9604375" cy="1049337"/>
          </a:xfrm>
        </p:spPr>
        <p:txBody>
          <a:bodyPr/>
          <a:lstStyle/>
          <a:p>
            <a:r>
              <a:rPr lang="en-IN" cap="none"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D4E7133F-4611-150D-FB43-0C14447239CC}"/>
              </a:ext>
            </a:extLst>
          </p:cNvPr>
          <p:cNvSpPr txBox="1"/>
          <p:nvPr/>
        </p:nvSpPr>
        <p:spPr>
          <a:xfrm>
            <a:off x="1496290" y="1163782"/>
            <a:ext cx="10292435"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535283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9DF9735-E943-C4AB-C117-1BE7C57E88D5}"/>
              </a:ext>
            </a:extLst>
          </p:cNvPr>
          <p:cNvSpPr>
            <a:spLocks noGrp="1"/>
          </p:cNvSpPr>
          <p:nvPr>
            <p:ph type="title" idx="4294967295"/>
          </p:nvPr>
        </p:nvSpPr>
        <p:spPr>
          <a:xfrm>
            <a:off x="322118" y="430068"/>
            <a:ext cx="9602788" cy="1049338"/>
          </a:xfrm>
        </p:spPr>
        <p:txBody>
          <a:bodyPr/>
          <a:lstStyle/>
          <a:p>
            <a:r>
              <a:rPr lang="en-IN" cap="none"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3418509F-C3B7-7DDD-E1E9-4241AE82968F}"/>
              </a:ext>
            </a:extLst>
          </p:cNvPr>
          <p:cNvSpPr txBox="1"/>
          <p:nvPr/>
        </p:nvSpPr>
        <p:spPr>
          <a:xfrm>
            <a:off x="1524865" y="1178871"/>
            <a:ext cx="10179455"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4248331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EEB3C6E-2D74-2982-4591-FBECB5BFB501}"/>
              </a:ext>
            </a:extLst>
          </p:cNvPr>
          <p:cNvSpPr>
            <a:spLocks noGrp="1"/>
          </p:cNvSpPr>
          <p:nvPr>
            <p:ph type="title" idx="4294967295"/>
          </p:nvPr>
        </p:nvSpPr>
        <p:spPr>
          <a:xfrm>
            <a:off x="322407" y="316490"/>
            <a:ext cx="9604375" cy="1049337"/>
          </a:xfrm>
        </p:spPr>
        <p:txBody>
          <a:bodyPr/>
          <a:lstStyle/>
          <a:p>
            <a:r>
              <a:rPr lang="en-IN" cap="none" dirty="0">
                <a:latin typeface="Times New Roman" panose="02020603050405020304" pitchFamily="18" charset="0"/>
                <a:cs typeface="Times New Roman" panose="02020603050405020304" pitchFamily="18" charset="0"/>
              </a:rPr>
              <a:t>Database</a:t>
            </a:r>
          </a:p>
        </p:txBody>
      </p:sp>
      <p:sp>
        <p:nvSpPr>
          <p:cNvPr id="5" name="TextBox 4">
            <a:extLst>
              <a:ext uri="{FF2B5EF4-FFF2-40B4-BE49-F238E27FC236}">
                <a16:creationId xmlns="" xmlns:a16="http://schemas.microsoft.com/office/drawing/2014/main" id="{09DD09B6-A5B5-98CA-A61A-1CBD13B45676}"/>
              </a:ext>
            </a:extLst>
          </p:cNvPr>
          <p:cNvSpPr txBox="1"/>
          <p:nvPr/>
        </p:nvSpPr>
        <p:spPr>
          <a:xfrm>
            <a:off x="1236517" y="997528"/>
            <a:ext cx="10284923"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marL="285750" indent="-285750"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777528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7DA2D340-D212-5E20-9D86-25742501CBD5}"/>
              </a:ext>
            </a:extLst>
          </p:cNvPr>
          <p:cNvSpPr>
            <a:spLocks noGrp="1"/>
          </p:cNvSpPr>
          <p:nvPr>
            <p:ph type="title" idx="4294967295"/>
          </p:nvPr>
        </p:nvSpPr>
        <p:spPr>
          <a:xfrm>
            <a:off x="342900" y="353290"/>
            <a:ext cx="9602788" cy="1049338"/>
          </a:xfrm>
        </p:spPr>
        <p:txBody>
          <a:bodyPr/>
          <a:lstStyle/>
          <a:p>
            <a:r>
              <a:rPr lang="en-IN" cap="none" dirty="0">
                <a:latin typeface="Times New Roman" panose="02020603050405020304" pitchFamily="18" charset="0"/>
                <a:cs typeface="Times New Roman" panose="02020603050405020304" pitchFamily="18" charset="0"/>
              </a:rPr>
              <a:t>Cloud web server</a:t>
            </a:r>
          </a:p>
        </p:txBody>
      </p:sp>
      <p:sp>
        <p:nvSpPr>
          <p:cNvPr id="7" name="TextBox 6">
            <a:extLst>
              <a:ext uri="{FF2B5EF4-FFF2-40B4-BE49-F238E27FC236}">
                <a16:creationId xmlns="" xmlns:a16="http://schemas.microsoft.com/office/drawing/2014/main" id="{D4AF631E-03DE-CC2C-6560-6FFF8EB20326}"/>
              </a:ext>
            </a:extLst>
          </p:cNvPr>
          <p:cNvSpPr txBox="1"/>
          <p:nvPr/>
        </p:nvSpPr>
        <p:spPr>
          <a:xfrm>
            <a:off x="1431348" y="1016174"/>
            <a:ext cx="8211416"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38586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95C059E4-C364-77DF-6BD2-F0651474CA98}"/>
              </a:ext>
            </a:extLst>
          </p:cNvPr>
          <p:cNvSpPr txBox="1"/>
          <p:nvPr/>
        </p:nvSpPr>
        <p:spPr>
          <a:xfrm>
            <a:off x="600076" y="631020"/>
            <a:ext cx="6104658"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Software requirements:</a:t>
            </a:r>
            <a:endParaRPr lang="en-IN" sz="3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E884AA87-E74B-AC6B-5E74-A362C51AA18C}"/>
              </a:ext>
            </a:extLst>
          </p:cNvPr>
          <p:cNvSpPr txBox="1"/>
          <p:nvPr/>
        </p:nvSpPr>
        <p:spPr>
          <a:xfrm>
            <a:off x="1441739" y="1542682"/>
            <a:ext cx="6104658" cy="960328"/>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402630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1CE005A-E1ED-45D3-A6FD-921AF8D4A83A}"/>
              </a:ext>
            </a:extLst>
          </p:cNvPr>
          <p:cNvSpPr txBox="1"/>
          <p:nvPr/>
        </p:nvSpPr>
        <p:spPr>
          <a:xfrm>
            <a:off x="444212" y="277729"/>
            <a:ext cx="6104658" cy="1077218"/>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HARDWARE REQUIREMENTS:</a:t>
            </a:r>
            <a:endParaRPr lang="en-IN" sz="3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A2AD09C4-446B-F9C9-14EE-263FF618BE1A}"/>
              </a:ext>
            </a:extLst>
          </p:cNvPr>
          <p:cNvSpPr txBox="1"/>
          <p:nvPr/>
        </p:nvSpPr>
        <p:spPr>
          <a:xfrm>
            <a:off x="1776845" y="1819939"/>
            <a:ext cx="6507306" cy="188365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p:txBody>
      </p:sp>
    </p:spTree>
    <p:extLst>
      <p:ext uri="{BB962C8B-B14F-4D97-AF65-F5344CB8AC3E}">
        <p14:creationId xmlns="" xmlns:p14="http://schemas.microsoft.com/office/powerpoint/2010/main" val="3697019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1428DF8-C1C3-BBF6-28DB-C82361BFEE1E}"/>
              </a:ext>
            </a:extLst>
          </p:cNvPr>
          <p:cNvSpPr txBox="1"/>
          <p:nvPr/>
        </p:nvSpPr>
        <p:spPr>
          <a:xfrm>
            <a:off x="361084" y="48235"/>
            <a:ext cx="6104658" cy="584775"/>
          </a:xfrm>
          <a:prstGeom prst="rect">
            <a:avLst/>
          </a:prstGeom>
          <a:noFill/>
        </p:spPr>
        <p:txBody>
          <a:bodyPr wrap="square">
            <a:spAutoFit/>
          </a:bodyPr>
          <a:lstStyle/>
          <a:p>
            <a:r>
              <a:rPr lang="en-IN" sz="3200" dirty="0">
                <a:latin typeface="Times New Roman" panose="02020603050405020304" pitchFamily="18" charset="0"/>
                <a:cs typeface="Times New Roman" panose="02020603050405020304" pitchFamily="18" charset="0"/>
              </a:rPr>
              <a:t>Conclusion</a:t>
            </a:r>
          </a:p>
        </p:txBody>
      </p:sp>
      <p:sp>
        <p:nvSpPr>
          <p:cNvPr id="5" name="TextBox 4">
            <a:extLst>
              <a:ext uri="{FF2B5EF4-FFF2-40B4-BE49-F238E27FC236}">
                <a16:creationId xmlns="" xmlns:a16="http://schemas.microsoft.com/office/drawing/2014/main" id="{2EEEF42F-E3D1-38E2-9546-1A3E77128969}"/>
              </a:ext>
            </a:extLst>
          </p:cNvPr>
          <p:cNvSpPr txBox="1"/>
          <p:nvPr/>
        </p:nvSpPr>
        <p:spPr>
          <a:xfrm>
            <a:off x="1244311" y="706973"/>
            <a:ext cx="8616661"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battery saver application aims to enhance mobile device efficiency by intelligently managing power consumption. By implementing innovative features such as background app optimization, screen brightness control, and intelligent task scheduling, the application strives to prolong battery life effectively.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With its </a:t>
            </a:r>
            <a:r>
              <a:rPr lang="en-US" dirty="0" err="1">
                <a:latin typeface="Times New Roman" panose="02020603050405020304" pitchFamily="18" charset="0"/>
                <a:cs typeface="Times New Roman" panose="02020603050405020304" pitchFamily="18" charset="0"/>
              </a:rPr>
              <a:t>userfriendly</a:t>
            </a:r>
            <a:r>
              <a:rPr lang="en-US" dirty="0">
                <a:latin typeface="Times New Roman" panose="02020603050405020304" pitchFamily="18" charset="0"/>
                <a:cs typeface="Times New Roman" panose="02020603050405020304" pitchFamily="18" charset="0"/>
              </a:rPr>
              <a:t> interface and customizable settings, it presents a practical solution for users seeking to maximize their device's battery performance while maintaining a seamless mobile experience.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battery saver application addresses the increasing reliance on mobile devices in our daily lives, acknowledging the need for a reliable solution to mitigate the challenges posed by limited battery capacities.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Through continuous updates and adaptability to evolving technology, the application aspires to stay at the forefront of energy management, offering users a sustainable approach to battery optimization.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01753289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62</TotalTime>
  <Words>2054</Words>
  <Application>Microsoft Office PowerPoint</Application>
  <PresentationFormat>Custom</PresentationFormat>
  <Paragraphs>89</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Gallery</vt:lpstr>
      <vt:lpstr>Slide 1</vt:lpstr>
      <vt:lpstr>Abstract</vt:lpstr>
      <vt:lpstr>Objectives</vt:lpstr>
      <vt:lpstr>Existing system</vt:lpstr>
      <vt:lpstr>Disadvantages</vt:lpstr>
      <vt:lpstr>Proposed system</vt:lpstr>
      <vt:lpstr>Advantages</vt:lpstr>
      <vt:lpstr>Introduction</vt:lpstr>
      <vt:lpstr>Modules</vt:lpstr>
      <vt:lpstr>CPU frequency scaling: </vt:lpstr>
      <vt:lpstr>Screen brightness control: </vt:lpstr>
      <vt:lpstr>Background app restrictions: </vt:lpstr>
      <vt:lpstr>Network activity optimization: </vt:lpstr>
      <vt:lpstr>Location services control: </vt:lpstr>
      <vt:lpstr>Software details</vt:lpstr>
      <vt:lpstr>Front end</vt:lpstr>
      <vt:lpstr>Database</vt:lpstr>
      <vt:lpstr>Cloud web server</vt:lpstr>
      <vt:lpstr>Slide 19</vt:lpstr>
      <vt:lpstr>Slide 20</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vishalrameshv13@gmail.com</dc:creator>
  <cp:lastModifiedBy>KING</cp:lastModifiedBy>
  <cp:revision>6</cp:revision>
  <dcterms:created xsi:type="dcterms:W3CDTF">2024-07-21T10:43:14Z</dcterms:created>
  <dcterms:modified xsi:type="dcterms:W3CDTF">2024-07-23T07:47:12Z</dcterms:modified>
</cp:coreProperties>
</file>