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68" r:id="rId4"/>
    <p:sldId id="269" r:id="rId5"/>
    <p:sldId id="258" r:id="rId6"/>
    <p:sldId id="259" r:id="rId7"/>
    <p:sldId id="260" r:id="rId8"/>
    <p:sldId id="261" r:id="rId9"/>
    <p:sldId id="262" r:id="rId10"/>
    <p:sldId id="263" r:id="rId11"/>
    <p:sldId id="267" r:id="rId12"/>
    <p:sldId id="266" r:id="rId13"/>
    <p:sldId id="270" r:id="rId14"/>
    <p:sldId id="264" r:id="rId15"/>
    <p:sldId id="265"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4" d="100"/>
          <a:sy n="64" d="100"/>
        </p:scale>
        <p:origin x="-1482" y="-102"/>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1/22/2020</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1/22/2020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1/22/2020</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1/22/2020</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1/22/2020</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1/22/2020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1/22/2020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1/22/2020</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smtClean="0"/>
              <a:t>AMBULANCE TRACKING SYSTEM IN ANDROID</a:t>
            </a:r>
            <a:endParaRPr lang="en-US" dirty="0"/>
          </a:p>
        </p:txBody>
      </p:sp>
      <p:sp>
        <p:nvSpPr>
          <p:cNvPr id="3" name="Subtitle 2"/>
          <p:cNvSpPr>
            <a:spLocks noGrp="1"/>
          </p:cNvSpPr>
          <p:nvPr>
            <p:ph type="subTitle" idx="1"/>
          </p:nvPr>
        </p:nvSpPr>
        <p:spPr/>
        <p:txBody>
          <a:bodyPr/>
          <a:lstStyle/>
          <a:p>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ABSTRACT :</a:t>
            </a:r>
            <a:endParaRPr lang="en-US" dirty="0"/>
          </a:p>
        </p:txBody>
      </p:sp>
      <p:sp>
        <p:nvSpPr>
          <p:cNvPr id="3" name="Content Placeholder 2"/>
          <p:cNvSpPr>
            <a:spLocks noGrp="1"/>
          </p:cNvSpPr>
          <p:nvPr>
            <p:ph idx="1"/>
          </p:nvPr>
        </p:nvSpPr>
        <p:spPr/>
        <p:txBody>
          <a:bodyPr>
            <a:normAutofit fontScale="77500" lnSpcReduction="20000"/>
          </a:bodyPr>
          <a:lstStyle/>
          <a:p>
            <a:r>
              <a:rPr lang="en-US" dirty="0" smtClean="0"/>
              <a:t>About 33,000 people die because the ambulance cannot reach them in time. It is not necessary that when you call an ambulance, the nearest ambulance will reach you. </a:t>
            </a:r>
          </a:p>
          <a:p>
            <a:endParaRPr lang="en-US" dirty="0" smtClean="0"/>
          </a:p>
          <a:p>
            <a:r>
              <a:rPr lang="en-US" dirty="0" smtClean="0"/>
              <a:t>The paper describe a model to track the nearest free ambulance in the area using global positioning system and bring it to the person in distress.</a:t>
            </a:r>
          </a:p>
          <a:p>
            <a:endParaRPr lang="en-US" dirty="0" smtClean="0"/>
          </a:p>
          <a:p>
            <a:r>
              <a:rPr lang="en-US" dirty="0" smtClean="0"/>
              <a:t> The GPS device continuously move with the ambulance and will calculate the </a:t>
            </a:r>
            <a:r>
              <a:rPr lang="en-US" dirty="0" err="1" smtClean="0"/>
              <a:t>the</a:t>
            </a:r>
            <a:r>
              <a:rPr lang="en-US" dirty="0" smtClean="0"/>
              <a:t> co-ordinate of each position and can be obtained whenever required by the server. Hence it can track the nearest ambulance and bring it to the person in distress.</a:t>
            </a: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INTRODUTION</a:t>
            </a:r>
            <a:endParaRPr lang="en-US" dirty="0"/>
          </a:p>
        </p:txBody>
      </p:sp>
      <p:sp>
        <p:nvSpPr>
          <p:cNvPr id="3" name="Content Placeholder 2"/>
          <p:cNvSpPr>
            <a:spLocks noGrp="1"/>
          </p:cNvSpPr>
          <p:nvPr>
            <p:ph idx="1"/>
          </p:nvPr>
        </p:nvSpPr>
        <p:spPr/>
        <p:txBody>
          <a:bodyPr>
            <a:normAutofit fontScale="77500" lnSpcReduction="20000"/>
          </a:bodyPr>
          <a:lstStyle/>
          <a:p>
            <a:r>
              <a:rPr lang="en-US" dirty="0" smtClean="0"/>
              <a:t>Instauration of mobile devices gave birth to lot of innovative technology, and exchanging information globally has become more prominent. </a:t>
            </a:r>
            <a:endParaRPr lang="en-US" dirty="0" smtClean="0"/>
          </a:p>
          <a:p>
            <a:endParaRPr lang="en-US" dirty="0" smtClean="0"/>
          </a:p>
          <a:p>
            <a:r>
              <a:rPr lang="en-US" dirty="0" smtClean="0"/>
              <a:t>Smart </a:t>
            </a:r>
            <a:r>
              <a:rPr lang="en-US" dirty="0" smtClean="0"/>
              <a:t>phones gave a new dimension to the usage of mobile phones for the users. Apart from basic functionality such as messaging, calling and cameras, smart phones laid a way to portray a personal computer. </a:t>
            </a:r>
            <a:endParaRPr lang="en-US" dirty="0" smtClean="0"/>
          </a:p>
          <a:p>
            <a:endParaRPr lang="en-US" dirty="0" smtClean="0"/>
          </a:p>
          <a:p>
            <a:r>
              <a:rPr lang="en-US" dirty="0" smtClean="0"/>
              <a:t>Not </a:t>
            </a:r>
            <a:r>
              <a:rPr lang="en-US" dirty="0" smtClean="0"/>
              <a:t>only the mobile phone looks newer, </a:t>
            </a:r>
            <a:r>
              <a:rPr lang="en-US" dirty="0" err="1" smtClean="0"/>
              <a:t>it‟s</a:t>
            </a:r>
            <a:r>
              <a:rPr lang="en-US" dirty="0" smtClean="0"/>
              <a:t> the operations system and the applications which are built to meet the various features of the hardware made difference.  </a:t>
            </a: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457200"/>
            <a:ext cx="7498080" cy="5791200"/>
          </a:xfrm>
        </p:spPr>
        <p:txBody>
          <a:bodyPr>
            <a:normAutofit fontScale="62500" lnSpcReduction="20000"/>
          </a:bodyPr>
          <a:lstStyle/>
          <a:p>
            <a:r>
              <a:rPr lang="en-US" dirty="0" smtClean="0"/>
              <a:t>The mobile phone has now become a major source of information device which can be seen almost in everyone’s hand in the world. </a:t>
            </a:r>
            <a:endParaRPr lang="en-US" dirty="0" smtClean="0"/>
          </a:p>
          <a:p>
            <a:endParaRPr lang="en-US" dirty="0" smtClean="0"/>
          </a:p>
          <a:p>
            <a:r>
              <a:rPr lang="en-US" dirty="0" smtClean="0"/>
              <a:t> </a:t>
            </a:r>
            <a:r>
              <a:rPr lang="en-US" dirty="0" smtClean="0"/>
              <a:t>Mobile devices with computing process ability have been widely used to access network via mobile communication network. Different categories of application such as games, social networks, and health care are being developed to meet the user’s requirements. </a:t>
            </a:r>
            <a:endParaRPr lang="en-US" dirty="0" smtClean="0"/>
          </a:p>
          <a:p>
            <a:endParaRPr lang="en-US" dirty="0" smtClean="0"/>
          </a:p>
          <a:p>
            <a:r>
              <a:rPr lang="en-US" dirty="0" smtClean="0"/>
              <a:t>Each </a:t>
            </a:r>
            <a:r>
              <a:rPr lang="en-US" dirty="0" smtClean="0"/>
              <a:t>mobile user is of unique kind, one wants to use the basic functionality of the smart phones, the other want to use the built in application, the most advanced user who wants to play with the hardware and to develop his own customizable application. </a:t>
            </a:r>
            <a:endParaRPr lang="en-US" dirty="0" smtClean="0"/>
          </a:p>
          <a:p>
            <a:endParaRPr lang="en-US" dirty="0" smtClean="0"/>
          </a:p>
          <a:p>
            <a:r>
              <a:rPr lang="en-US" dirty="0" smtClean="0"/>
              <a:t>To </a:t>
            </a:r>
            <a:r>
              <a:rPr lang="en-US" dirty="0" smtClean="0"/>
              <a:t>answer each kind of user, Google mustered up a groundbreaking product called as “ANDROID”, which includes an open source operating system, middleware and a user-interface.  </a:t>
            </a:r>
          </a:p>
          <a:p>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Existing System:	</a:t>
            </a:r>
            <a:endParaRPr lang="en-US" dirty="0"/>
          </a:p>
        </p:txBody>
      </p:sp>
      <p:sp>
        <p:nvSpPr>
          <p:cNvPr id="3" name="Content Placeholder 2"/>
          <p:cNvSpPr>
            <a:spLocks noGrp="1"/>
          </p:cNvSpPr>
          <p:nvPr>
            <p:ph idx="1"/>
          </p:nvPr>
        </p:nvSpPr>
        <p:spPr/>
        <p:txBody>
          <a:bodyPr/>
          <a:lstStyle/>
          <a:p>
            <a:pPr lvl="1"/>
            <a:r>
              <a:rPr lang="en-US" dirty="0" smtClean="0"/>
              <a:t>In this system the patient or third person can call to toll free number and they are assigning driver to attend the patient. </a:t>
            </a:r>
          </a:p>
          <a:p>
            <a:pPr lvl="1"/>
            <a:endParaRPr lang="en-US" dirty="0" smtClean="0"/>
          </a:p>
          <a:p>
            <a:pPr lvl="1"/>
            <a:r>
              <a:rPr lang="en-US" dirty="0" smtClean="0"/>
              <a:t>In this scenario there is waste of time happens while conversation and also there is big issue to find location of patient, high way and interior place is very tough to find patient </a:t>
            </a:r>
            <a:r>
              <a:rPr lang="en-US" dirty="0" err="1" smtClean="0"/>
              <a:t>location.In</a:t>
            </a:r>
            <a:r>
              <a:rPr lang="en-US" dirty="0" smtClean="0"/>
              <a:t> this situation the patient may have trouble. </a:t>
            </a: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Drawback :</a:t>
            </a:r>
            <a:br>
              <a:rPr lang="en-US" b="1" dirty="0" smtClean="0"/>
            </a:br>
            <a:endParaRPr lang="en-US" dirty="0"/>
          </a:p>
        </p:txBody>
      </p:sp>
      <p:sp>
        <p:nvSpPr>
          <p:cNvPr id="3" name="Content Placeholder 2"/>
          <p:cNvSpPr>
            <a:spLocks noGrp="1"/>
          </p:cNvSpPr>
          <p:nvPr>
            <p:ph idx="1"/>
          </p:nvPr>
        </p:nvSpPr>
        <p:spPr/>
        <p:txBody>
          <a:bodyPr/>
          <a:lstStyle/>
          <a:p>
            <a:r>
              <a:rPr lang="en-US" dirty="0" smtClean="0"/>
              <a:t>1. Three way communication may take miscommunication</a:t>
            </a:r>
          </a:p>
          <a:p>
            <a:endParaRPr lang="en-US" dirty="0" smtClean="0"/>
          </a:p>
          <a:p>
            <a:r>
              <a:rPr lang="en-US" dirty="0" smtClean="0"/>
              <a:t>2. Location of patient not exact to find </a:t>
            </a:r>
          </a:p>
          <a:p>
            <a:endParaRPr lang="en-US" dirty="0" smtClean="0"/>
          </a:p>
          <a:p>
            <a:r>
              <a:rPr lang="en-US" dirty="0" smtClean="0"/>
              <a:t>3. Not timely precaution </a:t>
            </a:r>
          </a:p>
          <a:p>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Proposed Work :</a:t>
            </a:r>
            <a:endParaRPr lang="en-US" dirty="0"/>
          </a:p>
        </p:txBody>
      </p:sp>
      <p:sp>
        <p:nvSpPr>
          <p:cNvPr id="3" name="Content Placeholder 2"/>
          <p:cNvSpPr>
            <a:spLocks noGrp="1"/>
          </p:cNvSpPr>
          <p:nvPr>
            <p:ph idx="1"/>
          </p:nvPr>
        </p:nvSpPr>
        <p:spPr/>
        <p:txBody>
          <a:bodyPr>
            <a:normAutofit fontScale="77500" lnSpcReduction="20000"/>
          </a:bodyPr>
          <a:lstStyle/>
          <a:p>
            <a:r>
              <a:rPr lang="en-US" dirty="0" smtClean="0"/>
              <a:t>modules work on the principle of </a:t>
            </a:r>
            <a:r>
              <a:rPr lang="en-US" dirty="0" err="1" smtClean="0"/>
              <a:t>IoT</a:t>
            </a:r>
            <a:r>
              <a:rPr lang="en-US" dirty="0" smtClean="0"/>
              <a:t> with the help of REST APIs. First module is used to find locations of ambulances within the 5km radius from user’s location. </a:t>
            </a:r>
          </a:p>
          <a:p>
            <a:endParaRPr lang="en-US" dirty="0" smtClean="0"/>
          </a:p>
          <a:p>
            <a:r>
              <a:rPr lang="en-US" dirty="0" smtClean="0"/>
              <a:t>Also the same module is used to find hospitals and their services within radius of 10km of user’s current location. Here user’s location is traced using GPS hardware device. </a:t>
            </a:r>
          </a:p>
          <a:p>
            <a:endParaRPr lang="en-US" dirty="0" smtClean="0"/>
          </a:p>
          <a:p>
            <a:r>
              <a:rPr lang="en-US" dirty="0" smtClean="0"/>
              <a:t>The location is retrieved in the form of double value as latitude and longitude. E.g. 19.54526, 73.87099. This is the format of the latitude and longitude. </a:t>
            </a:r>
          </a:p>
          <a:p>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t>This location is transmitted to the server by executing POST request. Depending on the user’s location, server processes the data and matches with records stored into the database. After processing of such data the result of user’s query is sent back to the user in form of JSON format.</a:t>
            </a: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ADVANTAGES :</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It’s beneficial for the users in case of emergencies as it saves time which gets consumed in searching for the ambulance by other means. </a:t>
            </a:r>
          </a:p>
          <a:p>
            <a:endParaRPr lang="en-US" dirty="0" smtClean="0"/>
          </a:p>
          <a:p>
            <a:r>
              <a:rPr lang="en-US" dirty="0" smtClean="0"/>
              <a:t>Information about the hospitals provided helps in getting the appropriate hospital which is suitable for the patient’s treatment. </a:t>
            </a:r>
          </a:p>
          <a:p>
            <a:endParaRPr lang="en-US" dirty="0" smtClean="0"/>
          </a:p>
          <a:p>
            <a:r>
              <a:rPr lang="en-US" dirty="0" smtClean="0"/>
              <a:t>Sending patient’s health information to the hospitals helps the hospital staff to get things ready required for the treatment. </a:t>
            </a: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t>Here the patient need not to wait in any case. Hospitals information is directly provided through maps and hence there is no need to visit the particular hospital’s website for information. </a:t>
            </a:r>
          </a:p>
          <a:p>
            <a:endParaRPr lang="en-US" dirty="0" smtClean="0"/>
          </a:p>
          <a:p>
            <a:r>
              <a:rPr lang="en-US" dirty="0" smtClean="0"/>
              <a:t>Live feeds will help for better medical procedures which helps in saving patient’s life in an effective way.</a:t>
            </a:r>
          </a:p>
          <a:p>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Modules</a:t>
            </a:r>
            <a:endParaRPr lang="en-US" dirty="0"/>
          </a:p>
        </p:txBody>
      </p:sp>
      <p:sp>
        <p:nvSpPr>
          <p:cNvPr id="3" name="Content Placeholder 2"/>
          <p:cNvSpPr>
            <a:spLocks noGrp="1"/>
          </p:cNvSpPr>
          <p:nvPr>
            <p:ph idx="1"/>
          </p:nvPr>
        </p:nvSpPr>
        <p:spPr/>
        <p:txBody>
          <a:bodyPr/>
          <a:lstStyle/>
          <a:p>
            <a:r>
              <a:rPr lang="en-US" dirty="0" smtClean="0"/>
              <a:t>1. </a:t>
            </a:r>
            <a:r>
              <a:rPr lang="en-US" b="1" dirty="0" smtClean="0"/>
              <a:t>User </a:t>
            </a:r>
            <a:r>
              <a:rPr lang="en-US" b="1" dirty="0" smtClean="0"/>
              <a:t>application</a:t>
            </a:r>
          </a:p>
          <a:p>
            <a:endParaRPr lang="en-US" b="1" dirty="0" smtClean="0"/>
          </a:p>
          <a:p>
            <a:r>
              <a:rPr lang="en-US" b="1" dirty="0" smtClean="0"/>
              <a:t>2.</a:t>
            </a:r>
            <a:r>
              <a:rPr lang="en-US" b="1" dirty="0" smtClean="0"/>
              <a:t> Server end </a:t>
            </a:r>
            <a:endParaRPr lang="en-US" b="1" dirty="0" smtClean="0"/>
          </a:p>
          <a:p>
            <a:endParaRPr lang="en-US" b="1" dirty="0" smtClean="0"/>
          </a:p>
          <a:p>
            <a:r>
              <a:rPr lang="en-US" b="1" dirty="0" smtClean="0"/>
              <a:t>3.</a:t>
            </a:r>
            <a:r>
              <a:rPr lang="en-US" b="1" dirty="0" smtClean="0"/>
              <a:t> Global Positioning System</a:t>
            </a: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1.	</a:t>
            </a:r>
            <a:r>
              <a:rPr lang="en-US" b="1" dirty="0" smtClean="0"/>
              <a:t>User </a:t>
            </a:r>
            <a:r>
              <a:rPr lang="en-US" b="1" dirty="0" smtClean="0"/>
              <a:t>application</a:t>
            </a:r>
            <a:endParaRPr lang="en-US" dirty="0"/>
          </a:p>
        </p:txBody>
      </p:sp>
      <p:sp>
        <p:nvSpPr>
          <p:cNvPr id="3" name="Content Placeholder 2"/>
          <p:cNvSpPr>
            <a:spLocks noGrp="1"/>
          </p:cNvSpPr>
          <p:nvPr>
            <p:ph idx="1"/>
          </p:nvPr>
        </p:nvSpPr>
        <p:spPr/>
        <p:txBody>
          <a:bodyPr>
            <a:normAutofit fontScale="77500" lnSpcReduction="20000"/>
          </a:bodyPr>
          <a:lstStyle/>
          <a:p>
            <a:r>
              <a:rPr lang="en-US" dirty="0" smtClean="0"/>
              <a:t>This </a:t>
            </a:r>
            <a:r>
              <a:rPr lang="en-US" dirty="0" smtClean="0"/>
              <a:t>application will initially be based on Android . On launching the app first device will automatically detect the location of user using the GPS devices . </a:t>
            </a:r>
            <a:endParaRPr lang="en-US" dirty="0" smtClean="0"/>
          </a:p>
          <a:p>
            <a:endParaRPr lang="en-US" dirty="0" smtClean="0"/>
          </a:p>
          <a:p>
            <a:r>
              <a:rPr lang="en-US" dirty="0" smtClean="0"/>
              <a:t>Later </a:t>
            </a:r>
            <a:r>
              <a:rPr lang="en-US" dirty="0" smtClean="0"/>
              <a:t>depending on the user’s requirement/need user will choose option of finding nearby ambulances or hospitals or just view services provided by hospitals. This query is sent in the JSON format to the server. </a:t>
            </a:r>
            <a:endParaRPr lang="en-US" dirty="0" smtClean="0"/>
          </a:p>
          <a:p>
            <a:endParaRPr lang="en-US" dirty="0" smtClean="0"/>
          </a:p>
          <a:p>
            <a:r>
              <a:rPr lang="en-US" dirty="0" smtClean="0"/>
              <a:t>Server </a:t>
            </a:r>
            <a:r>
              <a:rPr lang="en-US" dirty="0" smtClean="0"/>
              <a:t>will process on it and respond accordingly. The response from server will also be in JSON format . Smartphone app will read the data from response and plot the coordinates or information according to the user’s request.</a:t>
            </a:r>
          </a:p>
          <a:p>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STUDENT\2019\Mahendra Enginnering College Main\anbarsan\Screenshot_20200122-190655.png"/>
          <p:cNvPicPr>
            <a:picLocks noGrp="1" noChangeAspect="1" noChangeArrowheads="1"/>
          </p:cNvPicPr>
          <p:nvPr>
            <p:ph idx="1"/>
          </p:nvPr>
        </p:nvPicPr>
        <p:blipFill>
          <a:blip r:embed="rId2"/>
          <a:srcRect/>
          <a:stretch>
            <a:fillRect/>
          </a:stretch>
        </p:blipFill>
        <p:spPr bwMode="auto">
          <a:xfrm>
            <a:off x="2514600" y="228600"/>
            <a:ext cx="4343400" cy="6019800"/>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r>
              <a:rPr lang="en-US" dirty="0" smtClean="0"/>
              <a:t/>
            </a:r>
            <a:br>
              <a:rPr lang="en-US" dirty="0" smtClean="0"/>
            </a:br>
            <a:endParaRPr lang="en-US" dirty="0"/>
          </a:p>
        </p:txBody>
      </p:sp>
      <p:sp>
        <p:nvSpPr>
          <p:cNvPr id="3" name="Content Placeholder 2"/>
          <p:cNvSpPr>
            <a:spLocks noGrp="1"/>
          </p:cNvSpPr>
          <p:nvPr>
            <p:ph idx="1"/>
          </p:nvPr>
        </p:nvSpPr>
        <p:spPr/>
        <p:txBody>
          <a:bodyPr>
            <a:normAutofit/>
          </a:bodyPr>
          <a:lstStyle/>
          <a:p>
            <a:r>
              <a:rPr lang="en-GB" sz="1800" b="1" dirty="0" smtClean="0"/>
              <a:t>System		:   Intel i3 2.4 GHz.</a:t>
            </a:r>
          </a:p>
          <a:p>
            <a:endParaRPr lang="en-US" sz="1800" dirty="0" smtClean="0"/>
          </a:p>
          <a:p>
            <a:pPr lvl="0"/>
            <a:r>
              <a:rPr lang="en-GB" sz="1800" b="1" dirty="0" smtClean="0"/>
              <a:t>Hard Disk	          :   250 GB.</a:t>
            </a:r>
          </a:p>
          <a:p>
            <a:pPr lvl="0">
              <a:buNone/>
            </a:pPr>
            <a:endParaRPr lang="en-US" sz="1800" dirty="0" smtClean="0"/>
          </a:p>
          <a:p>
            <a:pPr lvl="0"/>
            <a:r>
              <a:rPr lang="en-GB" sz="1800" b="1" dirty="0" smtClean="0"/>
              <a:t>Monitor	          :   14’ Colour Monitor.</a:t>
            </a:r>
          </a:p>
          <a:p>
            <a:pPr lvl="0"/>
            <a:endParaRPr lang="en-US" sz="1800" dirty="0" smtClean="0"/>
          </a:p>
          <a:p>
            <a:pPr lvl="0"/>
            <a:r>
              <a:rPr lang="en-GB" sz="1800" b="1" dirty="0" smtClean="0"/>
              <a:t>Mouse		:   Optical Mouse.</a:t>
            </a:r>
          </a:p>
          <a:p>
            <a:pPr lvl="0"/>
            <a:endParaRPr lang="en-US" sz="1800" dirty="0" smtClean="0"/>
          </a:p>
          <a:p>
            <a:pPr lvl="0"/>
            <a:r>
              <a:rPr lang="en-GB" sz="1800" b="1" dirty="0" smtClean="0"/>
              <a:t>Ram		          :   2 Mb.</a:t>
            </a:r>
            <a:endParaRPr lang="en-US" sz="1800" dirty="0" smtClean="0"/>
          </a:p>
          <a:p>
            <a:endParaRPr lang="en-US" sz="18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Software Requirements:</a:t>
            </a:r>
            <a:r>
              <a:rPr lang="en-US" dirty="0" smtClean="0"/>
              <a:t/>
            </a:r>
            <a:br>
              <a:rPr lang="en-US" dirty="0" smtClean="0"/>
            </a:br>
            <a:endParaRPr lang="en-US" dirty="0"/>
          </a:p>
        </p:txBody>
      </p:sp>
      <p:sp>
        <p:nvSpPr>
          <p:cNvPr id="3" name="Content Placeholder 2"/>
          <p:cNvSpPr>
            <a:spLocks noGrp="1"/>
          </p:cNvSpPr>
          <p:nvPr>
            <p:ph idx="1"/>
          </p:nvPr>
        </p:nvSpPr>
        <p:spPr/>
        <p:txBody>
          <a:bodyPr>
            <a:normAutofit/>
          </a:bodyPr>
          <a:lstStyle/>
          <a:p>
            <a:pPr lvl="0"/>
            <a:r>
              <a:rPr lang="en-US" sz="1800" b="1" dirty="0" smtClean="0"/>
              <a:t>Operating system 		:   Windows 7 Ultimate.</a:t>
            </a:r>
          </a:p>
          <a:p>
            <a:pPr lvl="0"/>
            <a:endParaRPr lang="en-US" sz="1800" dirty="0" smtClean="0"/>
          </a:p>
          <a:p>
            <a:pPr lvl="0"/>
            <a:r>
              <a:rPr lang="en-US" sz="1800" b="1" dirty="0" smtClean="0"/>
              <a:t>Coding Language		:  Java based  Android Coding</a:t>
            </a:r>
          </a:p>
          <a:p>
            <a:pPr lvl="0"/>
            <a:endParaRPr lang="en-US" sz="1800" dirty="0" smtClean="0"/>
          </a:p>
          <a:p>
            <a:pPr lvl="0"/>
            <a:r>
              <a:rPr lang="en-US" sz="1800" b="1" dirty="0" smtClean="0"/>
              <a:t>Front-End			:   XML Design</a:t>
            </a:r>
          </a:p>
          <a:p>
            <a:pPr lvl="0"/>
            <a:endParaRPr lang="en-US" sz="1800" dirty="0" smtClean="0"/>
          </a:p>
          <a:p>
            <a:pPr lvl="0"/>
            <a:r>
              <a:rPr lang="en-US" sz="1800" b="1" dirty="0" smtClean="0"/>
              <a:t>Data Base			:   MSSQL SERVER 2008</a:t>
            </a:r>
            <a:endParaRPr lang="en-US" sz="1800" dirty="0" smtClean="0"/>
          </a:p>
          <a:p>
            <a:endParaRPr lang="en-US" sz="1800"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TotalTime>
  <Words>834</Words>
  <Application>Microsoft Office PowerPoint</Application>
  <PresentationFormat>On-screen Show (4:3)</PresentationFormat>
  <Paragraphs>76</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AMBULANCE TRACKING SYSTEM IN ANDROID</vt:lpstr>
      <vt:lpstr>ABSTRACT :</vt:lpstr>
      <vt:lpstr>INTRODUTION</vt:lpstr>
      <vt:lpstr>Slide 4</vt:lpstr>
      <vt:lpstr>Existing System: </vt:lpstr>
      <vt:lpstr>Drawback : </vt:lpstr>
      <vt:lpstr>Proposed Work :</vt:lpstr>
      <vt:lpstr>Slide 8</vt:lpstr>
      <vt:lpstr>ADVANTAGES :</vt:lpstr>
      <vt:lpstr>Slide 10</vt:lpstr>
      <vt:lpstr>Modules</vt:lpstr>
      <vt:lpstr>1. User application</vt:lpstr>
      <vt:lpstr>Slide 13</vt:lpstr>
      <vt:lpstr>Hardware Requirements: </vt:lpstr>
      <vt:lpstr>Software Requirements: </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AMBULANCE TRACKING SYSTEM IN ANDROID</dc:title>
  <dc:creator>Mohan</dc:creator>
  <cp:lastModifiedBy>Mohan</cp:lastModifiedBy>
  <cp:revision>7</cp:revision>
  <dcterms:created xsi:type="dcterms:W3CDTF">2006-08-16T00:00:00Z</dcterms:created>
  <dcterms:modified xsi:type="dcterms:W3CDTF">2020-01-22T13:43:42Z</dcterms:modified>
</cp:coreProperties>
</file>