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6" r:id="rId11"/>
    <p:sldId id="265" r:id="rId12"/>
    <p:sldId id="268"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5/6/2024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Intelligent Vehicle Theft Control using Embedded System </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 :</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This paper presents a mechanism to make vehicle thefts almost impossible. GSM and GPS technologies are used for that purpose. </a:t>
            </a:r>
          </a:p>
          <a:p>
            <a:endParaRPr lang="en-US" dirty="0" smtClean="0"/>
          </a:p>
          <a:p>
            <a:r>
              <a:rPr lang="en-US" dirty="0" smtClean="0"/>
              <a:t>The proposed system provides two levels of security, password protection for the vehicle and remote ignition cut-off mechanism. </a:t>
            </a:r>
          </a:p>
          <a:p>
            <a:endParaRPr lang="en-US" dirty="0" smtClean="0"/>
          </a:p>
          <a:p>
            <a:r>
              <a:rPr lang="en-US" dirty="0" smtClean="0"/>
              <a:t>This system also provides provision for vehicle tracking using GPS. GSM technology is used for intimating the owner. An alert message is sent to the owner if the wrong password is entered. </a:t>
            </a:r>
          </a:p>
          <a:p>
            <a:endParaRPr 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r>
              <a:rPr lang="en-US" dirty="0" smtClean="0"/>
              <a:t>Message is also sent when the ignition system of the vehicle is started. The owner can respond with an SMS to stop the engine. </a:t>
            </a:r>
          </a:p>
          <a:p>
            <a:endParaRPr lang="en-US" dirty="0" smtClean="0"/>
          </a:p>
          <a:p>
            <a:r>
              <a:rPr lang="en-US" dirty="0" smtClean="0"/>
              <a:t>A buzzer is also activated to alert the nearby people or the security personnel if the right password is not entered after maximum number of trials. Message is sent to owner even when vehicle is started using correct password.</a:t>
            </a:r>
          </a:p>
          <a:p>
            <a:endParaRPr lang="en-US" dirty="0" smtClean="0"/>
          </a:p>
          <a:p>
            <a:r>
              <a:rPr lang="en-US" dirty="0" smtClean="0"/>
              <a:t>If Engine also tried to theft by thief the alert </a:t>
            </a:r>
            <a:r>
              <a:rPr lang="en-US" dirty="0" err="1" smtClean="0"/>
              <a:t>sms</a:t>
            </a:r>
            <a:r>
              <a:rPr lang="en-US" dirty="0" smtClean="0"/>
              <a:t> sent to owner of the vehicle</a:t>
            </a:r>
          </a:p>
          <a:p>
            <a:endParaRPr lang="en-US" dirty="0" smtClean="0"/>
          </a:p>
          <a:p>
            <a:r>
              <a:rPr lang="en-US" dirty="0" smtClean="0"/>
              <a:t>Also any accident occurs will send </a:t>
            </a:r>
            <a:r>
              <a:rPr lang="en-US" dirty="0" err="1" smtClean="0"/>
              <a:t>sms</a:t>
            </a:r>
            <a:r>
              <a:rPr lang="en-US" dirty="0" smtClean="0"/>
              <a:t> with location alert to concern person’s mobile number.</a:t>
            </a:r>
          </a:p>
          <a:p>
            <a:pPr>
              <a:buNone/>
            </a:pPr>
            <a:endParaRPr lang="en-US" dirty="0" smtClean="0"/>
          </a:p>
          <a:p>
            <a:pPr>
              <a:buNone/>
            </a:pPr>
            <a:endParaRPr lang="en-US" dirty="0" smtClean="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 :</a:t>
            </a:r>
            <a:endParaRPr lang="en-US" dirty="0"/>
          </a:p>
        </p:txBody>
      </p:sp>
      <p:sp>
        <p:nvSpPr>
          <p:cNvPr id="3" name="Content Placeholder 2"/>
          <p:cNvSpPr>
            <a:spLocks noGrp="1"/>
          </p:cNvSpPr>
          <p:nvPr>
            <p:ph idx="1"/>
          </p:nvPr>
        </p:nvSpPr>
        <p:spPr/>
        <p:txBody>
          <a:bodyPr/>
          <a:lstStyle/>
          <a:p>
            <a:r>
              <a:rPr lang="en-US" dirty="0" smtClean="0"/>
              <a:t>In Exiting system there is effective 	</a:t>
            </a:r>
            <a:r>
              <a:rPr lang="en-US" dirty="0" err="1" smtClean="0"/>
              <a:t>gps</a:t>
            </a:r>
            <a:r>
              <a:rPr lang="en-US" dirty="0" smtClean="0"/>
              <a:t> tracking system.</a:t>
            </a:r>
          </a:p>
          <a:p>
            <a:pPr>
              <a:buNone/>
            </a:pPr>
            <a:endParaRPr lang="en-US" dirty="0" smtClean="0"/>
          </a:p>
          <a:p>
            <a:r>
              <a:rPr lang="en-US" dirty="0" smtClean="0"/>
              <a:t>If anybody tried to theft vehicle engine not possible to get any notification .</a:t>
            </a:r>
          </a:p>
          <a:p>
            <a:pPr>
              <a:buNone/>
            </a:pPr>
            <a:endParaRPr lang="en-US" dirty="0" smtClean="0"/>
          </a:p>
          <a:p>
            <a:pPr>
              <a:buNone/>
            </a:pPr>
            <a:endParaRPr lang="en-US" dirty="0" smtClean="0"/>
          </a:p>
          <a:p>
            <a:pPr>
              <a:buNone/>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System:</a:t>
            </a:r>
            <a:endParaRPr lang="en-US" dirty="0"/>
          </a:p>
        </p:txBody>
      </p:sp>
      <p:sp>
        <p:nvSpPr>
          <p:cNvPr id="3" name="Content Placeholder 2"/>
          <p:cNvSpPr>
            <a:spLocks noGrp="1"/>
          </p:cNvSpPr>
          <p:nvPr>
            <p:ph idx="1"/>
          </p:nvPr>
        </p:nvSpPr>
        <p:spPr/>
        <p:txBody>
          <a:bodyPr>
            <a:normAutofit/>
          </a:bodyPr>
          <a:lstStyle/>
          <a:p>
            <a:r>
              <a:rPr lang="en-US" dirty="0" smtClean="0"/>
              <a:t>The proposed security system in this paper is an integration of existing technology GPS that is currently used in location tracking and modern Technology is to provide </a:t>
            </a:r>
            <a:r>
              <a:rPr lang="en-US" dirty="0" err="1" smtClean="0"/>
              <a:t>pasword</a:t>
            </a:r>
            <a:r>
              <a:rPr lang="en-US" dirty="0" smtClean="0"/>
              <a:t> authentication to engine for ON and OFF.</a:t>
            </a:r>
          </a:p>
          <a:p>
            <a:r>
              <a:rPr lang="en-US" dirty="0" smtClean="0"/>
              <a:t>If any body theft vehicle the engine will ask password to start the vehicle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In recent years the vehicle stealing is a big problem. The protection of the vehicle is needed. There are also some limitations. </a:t>
            </a:r>
            <a:endParaRPr lang="en-US" dirty="0" smtClean="0"/>
          </a:p>
          <a:p>
            <a:endParaRPr lang="en-US" dirty="0" smtClean="0"/>
          </a:p>
          <a:p>
            <a:r>
              <a:rPr lang="en-US" dirty="0" smtClean="0"/>
              <a:t>Therefore</a:t>
            </a:r>
            <a:r>
              <a:rPr lang="en-US" dirty="0" smtClean="0"/>
              <a:t>, an effective security threat protection of vehicle is required. The </a:t>
            </a:r>
            <a:r>
              <a:rPr lang="en-US" dirty="0" err="1" smtClean="0"/>
              <a:t>Arduino</a:t>
            </a:r>
            <a:r>
              <a:rPr lang="en-US" dirty="0" smtClean="0"/>
              <a:t> interface is an integral a section of dc motor and GPS. Wireless fidelity module is used to search out the vehicle’s location through the Global Positioning System (GPS). </a:t>
            </a:r>
            <a:endParaRPr lang="en-US" dirty="0" smtClean="0"/>
          </a:p>
          <a:p>
            <a:endParaRPr lang="en-US" dirty="0" smtClean="0"/>
          </a:p>
          <a:p>
            <a:r>
              <a:rPr lang="en-US" dirty="0" smtClean="0"/>
              <a:t>GPS </a:t>
            </a:r>
            <a:r>
              <a:rPr lang="en-US" dirty="0" smtClean="0"/>
              <a:t>can be a navigation system that would be used to tracking the car, and it provides entirely environmental conditions for putting the consumptive unit. Victimization the GPS antenna provides the latitude and meridian of the </a:t>
            </a:r>
            <a:r>
              <a:rPr lang="en-US" dirty="0" smtClean="0"/>
              <a:t>device</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When </a:t>
            </a:r>
            <a:r>
              <a:rPr lang="en-US" dirty="0" smtClean="0"/>
              <a:t>the vehicles are left outside, currently if the vehicle is taken, the D.C. motor starts and therefore the method on top of is over and also the info is distributed through the web content. </a:t>
            </a:r>
            <a:endParaRPr lang="en-US" dirty="0" smtClean="0"/>
          </a:p>
          <a:p>
            <a:endParaRPr lang="en-US" dirty="0" smtClean="0"/>
          </a:p>
          <a:p>
            <a:r>
              <a:rPr lang="en-US" dirty="0" smtClean="0"/>
              <a:t>This </a:t>
            </a:r>
            <a:r>
              <a:rPr lang="en-US" dirty="0" smtClean="0"/>
              <a:t>vehicle is employed as a vehicle thievery and rescue tool for thievery hindrance and following system. Prevention of cars is often done by providing authorization for owners and by building anti-theft system in vehicles.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NODE MCU</a:t>
            </a:r>
            <a:endParaRPr lang="en-US" dirty="0"/>
          </a:p>
        </p:txBody>
      </p:sp>
      <p:sp>
        <p:nvSpPr>
          <p:cNvPr id="3" name="Content Placeholder 2"/>
          <p:cNvSpPr>
            <a:spLocks noGrp="1"/>
          </p:cNvSpPr>
          <p:nvPr>
            <p:ph idx="1"/>
          </p:nvPr>
        </p:nvSpPr>
        <p:spPr/>
        <p:txBody>
          <a:bodyPr/>
          <a:lstStyle/>
          <a:p>
            <a:r>
              <a:rPr lang="en-US" dirty="0" err="1" smtClean="0"/>
              <a:t>NodeMCU</a:t>
            </a:r>
            <a:r>
              <a:rPr lang="en-US" dirty="0" smtClean="0"/>
              <a:t> is an open source firmware for which open source prototyping board designs are available. The name "</a:t>
            </a:r>
            <a:r>
              <a:rPr lang="en-US" dirty="0" err="1" smtClean="0"/>
              <a:t>NodeMCU</a:t>
            </a:r>
            <a:r>
              <a:rPr lang="en-US" dirty="0" smtClean="0"/>
              <a:t>" combines "node" and "MCU" (micro-controller unit). </a:t>
            </a:r>
            <a:endParaRPr lang="en-US" dirty="0" smtClean="0"/>
          </a:p>
          <a:p>
            <a:endParaRPr lang="en-US" dirty="0" smtClean="0"/>
          </a:p>
          <a:p>
            <a:r>
              <a:rPr lang="en-US" dirty="0" smtClean="0"/>
              <a:t>Strictly </a:t>
            </a:r>
            <a:r>
              <a:rPr lang="en-US" dirty="0" smtClean="0"/>
              <a:t>speaking, the term "</a:t>
            </a:r>
            <a:r>
              <a:rPr lang="en-US" dirty="0" err="1" smtClean="0"/>
              <a:t>NodeMCU</a:t>
            </a:r>
            <a:r>
              <a:rPr lang="en-US" dirty="0" smtClean="0"/>
              <a:t>" refers to the firmware rather than the associated development kits.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1026" name="AutoShape 2" descr="Generic ESP8266 Nodemcu Esp8266 Lua Amica Wifi Internet of Things  Development Board Cp2102 I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8" name="Picture 4" descr="Robocraze Node MCU Development Board | ESP8266-12 WiFi IoT Development  Board | ESP8266 Node MCU"/>
          <p:cNvPicPr>
            <a:picLocks noChangeAspect="1" noChangeArrowheads="1"/>
          </p:cNvPicPr>
          <p:nvPr/>
        </p:nvPicPr>
        <p:blipFill>
          <a:blip r:embed="rId2"/>
          <a:srcRect/>
          <a:stretch>
            <a:fillRect/>
          </a:stretch>
        </p:blipFill>
        <p:spPr bwMode="auto">
          <a:xfrm>
            <a:off x="762000" y="228600"/>
            <a:ext cx="7315200" cy="585216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Buzzer</a:t>
            </a:r>
            <a:endParaRPr lang="en-US" dirty="0"/>
          </a:p>
        </p:txBody>
      </p:sp>
      <p:pic>
        <p:nvPicPr>
          <p:cNvPr id="22530" name="Picture 2" descr="D:\STUDENT\2023\BasePaper\71Vl4G6ZXyL.jpg"/>
          <p:cNvPicPr>
            <a:picLocks noGrp="1" noChangeAspect="1" noChangeArrowheads="1"/>
          </p:cNvPicPr>
          <p:nvPr>
            <p:ph idx="1"/>
          </p:nvPr>
        </p:nvPicPr>
        <p:blipFill>
          <a:blip r:embed="rId2"/>
          <a:srcRect/>
          <a:stretch>
            <a:fillRect/>
          </a:stretch>
        </p:blipFill>
        <p:spPr bwMode="auto">
          <a:xfrm>
            <a:off x="2874086" y="1447800"/>
            <a:ext cx="4621378"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A sound device </a:t>
            </a:r>
            <a:r>
              <a:rPr lang="en-US" dirty="0" smtClean="0"/>
              <a:t> </a:t>
            </a:r>
            <a:r>
              <a:rPr lang="en-US" dirty="0" smtClean="0"/>
              <a:t>that uses sound and is used to sign in. </a:t>
            </a:r>
            <a:endParaRPr lang="en-US" dirty="0" smtClean="0"/>
          </a:p>
          <a:p>
            <a:endParaRPr lang="en-US" dirty="0" smtClean="0"/>
          </a:p>
          <a:p>
            <a:r>
              <a:rPr lang="en-US" dirty="0" smtClean="0"/>
              <a:t>The </a:t>
            </a:r>
            <a:r>
              <a:rPr lang="en-US" dirty="0" smtClean="0"/>
              <a:t>bazaar emphasizes a warning form in the form of a constantly waking sensation or beep. Initially, this device has an </a:t>
            </a:r>
            <a:r>
              <a:rPr lang="en-US" dirty="0" err="1" smtClean="0"/>
              <a:t>electroquintic</a:t>
            </a:r>
            <a:r>
              <a:rPr lang="en-US" dirty="0" smtClean="0"/>
              <a:t> system, which is surprising to an electric bell.</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RFID READER</a:t>
            </a:r>
            <a:endParaRPr lang="en-US" dirty="0"/>
          </a:p>
        </p:txBody>
      </p:sp>
      <p:pic>
        <p:nvPicPr>
          <p:cNvPr id="23554" name="Picture 2" descr="D:\STUDENT\2023\BasePaper\images.jpg"/>
          <p:cNvPicPr>
            <a:picLocks noGrp="1" noChangeAspect="1" noChangeArrowheads="1"/>
          </p:cNvPicPr>
          <p:nvPr>
            <p:ph idx="1"/>
          </p:nvPr>
        </p:nvPicPr>
        <p:blipFill>
          <a:blip r:embed="rId2"/>
          <a:srcRect/>
          <a:stretch>
            <a:fillRect/>
          </a:stretch>
        </p:blipFill>
        <p:spPr bwMode="auto">
          <a:xfrm>
            <a:off x="3941762" y="2928937"/>
            <a:ext cx="2486025" cy="183832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rmAutofit fontScale="92500" lnSpcReduction="20000"/>
          </a:bodyPr>
          <a:lstStyle/>
          <a:p>
            <a:r>
              <a:rPr lang="en-US" dirty="0" smtClean="0"/>
              <a:t>Radio Frequency Identification (RFID) refers to a wireless system comprised of two components: tags and readers. The reader is a device that has one or more antennas that emit radio waves and receive signals back from the RFID </a:t>
            </a:r>
            <a:r>
              <a:rPr lang="en-US" dirty="0" smtClean="0"/>
              <a:t>tag</a:t>
            </a:r>
          </a:p>
          <a:p>
            <a:endParaRPr lang="en-US" dirty="0" smtClean="0"/>
          </a:p>
          <a:p>
            <a:r>
              <a:rPr lang="en-US" dirty="0" smtClean="0"/>
              <a:t>Radio Frequency Identification (RFID) is a technology that uses radio waves to passively identify a tagged object. It is used in several commercial and industrial applications, from tracking items along a supply chain to keeping track of items checked out of a library.</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29</TotalTime>
  <Words>562</Words>
  <Application>Microsoft Office PowerPoint</Application>
  <PresentationFormat>On-screen Show (4:3)</PresentationFormat>
  <Paragraphs>44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Intelligent Vehicle Theft Control using Embedded System </vt:lpstr>
      <vt:lpstr>Abstract :</vt:lpstr>
      <vt:lpstr>Slide 3</vt:lpstr>
      <vt:lpstr>Existing System :</vt:lpstr>
      <vt:lpstr>Proposed System:</vt:lpstr>
      <vt:lpstr>Introduction</vt:lpstr>
      <vt:lpstr>Slide 7</vt:lpstr>
      <vt:lpstr>NODE MCU</vt:lpstr>
      <vt:lpstr>Slide 9</vt:lpstr>
      <vt:lpstr>Buzzer</vt:lpstr>
      <vt:lpstr>Slide 11</vt:lpstr>
      <vt:lpstr>RFID READER</vt:lpstr>
      <vt:lpstr>Slide 13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Mohan</dc:creator>
  <cp:lastModifiedBy>KING</cp:lastModifiedBy>
  <cp:revision>16</cp:revision>
  <dcterms:created xsi:type="dcterms:W3CDTF">2006-08-16T00:00:00Z</dcterms:created>
  <dcterms:modified xsi:type="dcterms:W3CDTF">2024-05-06T10:45:28Z</dcterms:modified>
</cp:coreProperties>
</file>