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322" r:id="rId2"/>
    <p:sldId id="325" r:id="rId3"/>
    <p:sldId id="334" r:id="rId4"/>
    <p:sldId id="337" r:id="rId5"/>
    <p:sldId id="336" r:id="rId6"/>
    <p:sldId id="338" r:id="rId7"/>
    <p:sldId id="33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7/11/2024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816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CONTROLLING WHEELCHAIR BY ANALYSING BRAIN NEURAL AND HEAD MOVEMENTS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410200"/>
          </a:xfrm>
        </p:spPr>
        <p:txBody>
          <a:bodyPr>
            <a:noAutofit/>
          </a:bodyPr>
          <a:lstStyle/>
          <a:p>
            <a:r>
              <a:rPr lang="en-US" sz="2000" dirty="0" smtClean="0"/>
              <a:t>Brain Computer Interface (BCI) sometimes called Brain-Machine Interface (BMI). It is a direct communication pathway between the Brain’s Electrical Activity and external device. Computer based system that acquires </a:t>
            </a:r>
            <a:r>
              <a:rPr lang="en-US" sz="2000" dirty="0" err="1" smtClean="0"/>
              <a:t>brainsignals</a:t>
            </a:r>
            <a:r>
              <a:rPr lang="en-US" sz="2000" dirty="0" smtClean="0"/>
              <a:t>, analyzes the man </a:t>
            </a:r>
            <a:r>
              <a:rPr lang="en-US" sz="2000" dirty="0" err="1" smtClean="0"/>
              <a:t>dtranslatesthemintocommandsthatarerelayed</a:t>
            </a:r>
            <a:r>
              <a:rPr lang="en-US" sz="2000" dirty="0" smtClean="0"/>
              <a:t> </a:t>
            </a:r>
            <a:r>
              <a:rPr lang="en-US" sz="2000" dirty="0" smtClean="0"/>
              <a:t>to an output device to carry out into desired action.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We </a:t>
            </a:r>
            <a:r>
              <a:rPr lang="en-US" sz="2000" dirty="0" smtClean="0"/>
              <a:t>can </a:t>
            </a:r>
            <a:r>
              <a:rPr lang="en-US" sz="2000" dirty="0" err="1" smtClean="0"/>
              <a:t>measurethebrain</a:t>
            </a:r>
            <a:r>
              <a:rPr lang="en-US" sz="2000" dirty="0" smtClean="0"/>
              <a:t> waves using technique known as ELECTROENCEPHALOGRAPHY (EEG). </a:t>
            </a:r>
            <a:r>
              <a:rPr lang="en-US" sz="2000" dirty="0" smtClean="0"/>
              <a:t>Successfully use of P300B CI has also been </a:t>
            </a:r>
            <a:r>
              <a:rPr lang="en-US" sz="2000" dirty="0" err="1" smtClean="0"/>
              <a:t>reportedforpeoplewithdisabilities</a:t>
            </a:r>
            <a:r>
              <a:rPr lang="en-US" sz="2000" dirty="0" smtClean="0"/>
              <a:t> </a:t>
            </a:r>
            <a:r>
              <a:rPr lang="en-US" sz="2000" dirty="0" smtClean="0"/>
              <a:t>resulting </a:t>
            </a:r>
            <a:r>
              <a:rPr lang="en-US" sz="2000" dirty="0" err="1" smtClean="0"/>
              <a:t>fromstroke</a:t>
            </a:r>
            <a:r>
              <a:rPr lang="en-US" sz="2000" dirty="0" smtClean="0"/>
              <a:t>, </a:t>
            </a:r>
            <a:r>
              <a:rPr lang="en-US" sz="2000" dirty="0" err="1" smtClean="0"/>
              <a:t>spinalcord</a:t>
            </a:r>
            <a:r>
              <a:rPr lang="en-US" sz="2000" dirty="0" smtClean="0"/>
              <a:t> injury, </a:t>
            </a:r>
            <a:r>
              <a:rPr lang="en-US" sz="2000" dirty="0" err="1" smtClean="0"/>
              <a:t>cerebralpalsy</a:t>
            </a:r>
            <a:r>
              <a:rPr lang="en-US" sz="2000" dirty="0" smtClean="0"/>
              <a:t>, multiple sclerosis and </a:t>
            </a:r>
            <a:r>
              <a:rPr lang="en-US" sz="2000" dirty="0" err="1" smtClean="0"/>
              <a:t>otherdisorders</a:t>
            </a:r>
            <a:r>
              <a:rPr lang="en-US" sz="2000" dirty="0" smtClean="0"/>
              <a:t>. Therefore, </a:t>
            </a:r>
            <a:r>
              <a:rPr lang="en-US" sz="2000" dirty="0" err="1" smtClean="0"/>
              <a:t>theBCIsystemmaybe</a:t>
            </a:r>
            <a:r>
              <a:rPr lang="en-US" sz="2000" dirty="0" smtClean="0"/>
              <a:t> </a:t>
            </a:r>
            <a:r>
              <a:rPr lang="en-US" sz="2000" dirty="0" smtClean="0"/>
              <a:t>used to </a:t>
            </a:r>
            <a:r>
              <a:rPr lang="en-US" sz="2000" dirty="0" err="1" smtClean="0"/>
              <a:t>improvethe</a:t>
            </a:r>
            <a:r>
              <a:rPr lang="en-US" sz="2000" dirty="0" smtClean="0"/>
              <a:t> quality </a:t>
            </a:r>
            <a:r>
              <a:rPr lang="en-US" sz="2000" dirty="0" smtClean="0"/>
              <a:t>of life of such patients. Hence the development and </a:t>
            </a:r>
            <a:r>
              <a:rPr lang="en-US" sz="2000" dirty="0" smtClean="0"/>
              <a:t>Implementation </a:t>
            </a:r>
            <a:r>
              <a:rPr lang="en-US" sz="2000" dirty="0" smtClean="0"/>
              <a:t>of BCI system is complex and Time consuming. Brain </a:t>
            </a:r>
            <a:r>
              <a:rPr lang="en-US" sz="2000" dirty="0" err="1" smtClean="0"/>
              <a:t>ComputerInterface</a:t>
            </a:r>
            <a:r>
              <a:rPr lang="en-US" sz="2000" dirty="0" smtClean="0"/>
              <a:t>(BCI) </a:t>
            </a:r>
            <a:r>
              <a:rPr lang="en-US" sz="2000" dirty="0" err="1" smtClean="0"/>
              <a:t>offersasolutionto</a:t>
            </a:r>
            <a:r>
              <a:rPr lang="en-US" sz="2000" dirty="0" smtClean="0"/>
              <a:t> independent mobility for </a:t>
            </a:r>
            <a:r>
              <a:rPr lang="en-US" sz="2000" dirty="0" err="1" smtClean="0"/>
              <a:t>peoplewithmovingdifficulties</a:t>
            </a:r>
            <a:r>
              <a:rPr lang="en-US" sz="2000" dirty="0" smtClean="0"/>
              <a:t>. This paper proposes a BCI to smart control of a </a:t>
            </a:r>
            <a:r>
              <a:rPr lang="en-US" sz="2000" dirty="0" smtClean="0"/>
              <a:t>wheelchair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>Introduction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762000"/>
            <a:ext cx="7574280" cy="5791200"/>
          </a:xfrm>
        </p:spPr>
        <p:txBody>
          <a:bodyPr>
            <a:noAutofit/>
          </a:bodyPr>
          <a:lstStyle/>
          <a:p>
            <a:r>
              <a:rPr lang="en-US" sz="2000" dirty="0" err="1" smtClean="0"/>
              <a:t>EEGsignalsacquisition</a:t>
            </a:r>
            <a:r>
              <a:rPr lang="en-US" sz="2000" dirty="0" smtClean="0"/>
              <a:t> is </a:t>
            </a:r>
            <a:r>
              <a:rPr lang="en-US" sz="2000" dirty="0" err="1" smtClean="0"/>
              <a:t>mainlydone</a:t>
            </a:r>
            <a:r>
              <a:rPr lang="en-US" sz="2000" dirty="0" smtClean="0"/>
              <a:t> </a:t>
            </a:r>
            <a:r>
              <a:rPr lang="en-US" sz="2000" dirty="0" err="1" smtClean="0"/>
              <a:t>byplacing</a:t>
            </a:r>
            <a:r>
              <a:rPr lang="en-US" sz="2000" dirty="0" smtClean="0"/>
              <a:t> </a:t>
            </a:r>
            <a:r>
              <a:rPr lang="en-US" sz="2000" dirty="0" err="1" smtClean="0"/>
              <a:t>electrodesonthescalp</a:t>
            </a:r>
            <a:r>
              <a:rPr lang="en-US" sz="2000" dirty="0" smtClean="0"/>
              <a:t>. 10-20 </a:t>
            </a:r>
            <a:r>
              <a:rPr lang="en-US" sz="2000" dirty="0" err="1" smtClean="0"/>
              <a:t>systemisthe</a:t>
            </a:r>
            <a:r>
              <a:rPr lang="en-US" sz="2000" dirty="0" smtClean="0"/>
              <a:t> most </a:t>
            </a:r>
            <a:r>
              <a:rPr lang="en-US" sz="2000" dirty="0" err="1" smtClean="0"/>
              <a:t>commonstandardusedto</a:t>
            </a:r>
            <a:r>
              <a:rPr lang="en-US" sz="2000" dirty="0" smtClean="0"/>
              <a:t> place </a:t>
            </a:r>
            <a:r>
              <a:rPr lang="en-US" sz="2000" dirty="0" err="1" smtClean="0"/>
              <a:t>electrode.Someusesfivechannelbi</a:t>
            </a:r>
            <a:r>
              <a:rPr lang="en-US" sz="2000" dirty="0" smtClean="0"/>
              <a:t>- polarelectrodeswhilesomeuses12Ag/</a:t>
            </a:r>
            <a:r>
              <a:rPr lang="en-US" sz="2000" dirty="0" err="1" smtClean="0"/>
              <a:t>Clelectrodes.SimplercommercialBCIwithone</a:t>
            </a:r>
            <a:r>
              <a:rPr lang="en-US" sz="2000" dirty="0" smtClean="0"/>
              <a:t> electrode and a reference electrode </a:t>
            </a:r>
            <a:r>
              <a:rPr lang="en-US" sz="2000" dirty="0" err="1" smtClean="0"/>
              <a:t>onear</a:t>
            </a:r>
            <a:r>
              <a:rPr lang="en-US" sz="2000" dirty="0" smtClean="0"/>
              <a:t> are also used. Signal are acquired by placing the electrode in particular location of the brain mostly using10-20placementsystem. Normally for ERD system it is done by imagining certain body </a:t>
            </a:r>
            <a:r>
              <a:rPr lang="en-US" sz="2000" dirty="0" err="1" smtClean="0"/>
              <a:t>partwhich</a:t>
            </a:r>
            <a:r>
              <a:rPr lang="en-US" sz="2000" dirty="0" smtClean="0"/>
              <a:t> is active response and for ERP or SSVEP it is done by presenting a stimulus which is reactive response. Sometimes both are used. Electrode is placed using 10-10 system which is much </a:t>
            </a:r>
            <a:r>
              <a:rPr lang="en-US" sz="2000" dirty="0" err="1" smtClean="0"/>
              <a:t>denserelectrode</a:t>
            </a:r>
            <a:r>
              <a:rPr lang="en-US" sz="2000" dirty="0" smtClean="0"/>
              <a:t> placement strategy. Here subject is presented with an arrow pointing to </a:t>
            </a:r>
            <a:r>
              <a:rPr lang="en-US" sz="2000" dirty="0" err="1" smtClean="0"/>
              <a:t>left,right</a:t>
            </a:r>
            <a:r>
              <a:rPr lang="en-US" sz="2000" dirty="0" smtClean="0"/>
              <a:t> </a:t>
            </a:r>
            <a:r>
              <a:rPr lang="en-US" sz="2000" dirty="0" err="1" smtClean="0"/>
              <a:t>ordown</a:t>
            </a:r>
            <a:r>
              <a:rPr lang="en-US" sz="2000" dirty="0" smtClean="0"/>
              <a:t> which </a:t>
            </a:r>
            <a:r>
              <a:rPr lang="en-US" sz="2000" dirty="0" err="1" smtClean="0"/>
              <a:t>isdisplayed</a:t>
            </a:r>
            <a:r>
              <a:rPr lang="en-US" sz="2000" dirty="0" smtClean="0"/>
              <a:t> for3secondsduring </a:t>
            </a:r>
            <a:r>
              <a:rPr lang="en-US" sz="2000" dirty="0" err="1" smtClean="0"/>
              <a:t>whichsubject</a:t>
            </a:r>
            <a:r>
              <a:rPr lang="en-US" sz="2000" dirty="0" smtClean="0"/>
              <a:t> are askedtoimaginelefthand,righthandorfeetmovementfor8seconds.64channeldevices to capture EEG signal the device is sample at 512 Hz with </a:t>
            </a:r>
            <a:r>
              <a:rPr lang="en-US" sz="2000" dirty="0" err="1" smtClean="0"/>
              <a:t>ahigh</a:t>
            </a:r>
            <a:r>
              <a:rPr lang="en-US" sz="2000" dirty="0" smtClean="0"/>
              <a:t> pass filter at 1z and subject were ask to execute three </a:t>
            </a:r>
            <a:r>
              <a:rPr lang="en-US" sz="2000" dirty="0" err="1" smtClean="0"/>
              <a:t>mentaltask</a:t>
            </a:r>
            <a:r>
              <a:rPr lang="en-US" sz="2000" dirty="0" smtClean="0"/>
              <a:t> left hand imagination movement, rest and wordsassociation.14electrodestocaptureEEGsignal,andsampleat256Hz.Numberof electrodes used varies from one research to another usually multiple electrode</a:t>
            </a: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Scope Of The Project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066800"/>
            <a:ext cx="7498080" cy="5562600"/>
          </a:xfrm>
        </p:spPr>
        <p:txBody>
          <a:bodyPr>
            <a:noAutofit/>
          </a:bodyPr>
          <a:lstStyle/>
          <a:p>
            <a:r>
              <a:rPr lang="en-US" sz="2000" dirty="0" smtClean="0"/>
              <a:t>Pre-</a:t>
            </a:r>
            <a:r>
              <a:rPr lang="en-US" sz="2000" dirty="0" err="1" smtClean="0"/>
              <a:t>processingEEGsignalisto</a:t>
            </a:r>
            <a:r>
              <a:rPr lang="en-US" sz="2000" dirty="0" smtClean="0"/>
              <a:t> </a:t>
            </a:r>
            <a:r>
              <a:rPr lang="en-US" sz="2000" dirty="0" err="1" smtClean="0"/>
              <a:t>removetheartifacts.Thereare</a:t>
            </a:r>
            <a:r>
              <a:rPr lang="en-US" sz="2000" dirty="0" smtClean="0"/>
              <a:t> </a:t>
            </a:r>
            <a:r>
              <a:rPr lang="en-US" sz="2000" dirty="0" err="1" smtClean="0"/>
              <a:t>manysources</a:t>
            </a:r>
            <a:r>
              <a:rPr lang="en-US" sz="2000" dirty="0" smtClean="0"/>
              <a:t> for artifacts </a:t>
            </a:r>
            <a:r>
              <a:rPr lang="en-US" sz="2000" dirty="0" err="1" smtClean="0"/>
              <a:t>duringthe</a:t>
            </a:r>
            <a:r>
              <a:rPr lang="en-US" sz="2000" dirty="0" smtClean="0"/>
              <a:t> experimentation, for </a:t>
            </a:r>
            <a:r>
              <a:rPr lang="en-US" sz="2000" dirty="0" err="1" smtClean="0"/>
              <a:t>example:eyemovement,musclemovement</a:t>
            </a:r>
            <a:r>
              <a:rPr lang="en-US" sz="2000" dirty="0" smtClean="0"/>
              <a:t>, and </a:t>
            </a:r>
            <a:r>
              <a:rPr lang="en-US" sz="2000" dirty="0" err="1" smtClean="0"/>
              <a:t>cardiogenicartifacts</a:t>
            </a:r>
            <a:r>
              <a:rPr lang="en-US" sz="2000" dirty="0" smtClean="0"/>
              <a:t>. In </a:t>
            </a:r>
            <a:r>
              <a:rPr lang="en-US" sz="2000" dirty="0" err="1" smtClean="0"/>
              <a:t>thiswork</a:t>
            </a:r>
            <a:r>
              <a:rPr lang="en-US" sz="2000" dirty="0" smtClean="0"/>
              <a:t>, two types of filters are applied.</a:t>
            </a:r>
          </a:p>
          <a:p>
            <a:r>
              <a:rPr lang="en-US" sz="2000" dirty="0" smtClean="0"/>
              <a:t> </a:t>
            </a: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 err="1" smtClean="0"/>
              <a:t>MedianFilter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Median filter is non-liner filter and the </a:t>
            </a:r>
            <a:r>
              <a:rPr lang="en-US" sz="2000" dirty="0" err="1" smtClean="0"/>
              <a:t>conceptbehind</a:t>
            </a:r>
            <a:r>
              <a:rPr lang="en-US" sz="2000" dirty="0" smtClean="0"/>
              <a:t> </a:t>
            </a:r>
            <a:r>
              <a:rPr lang="en-US" sz="2000" dirty="0" err="1" smtClean="0"/>
              <a:t>itis</a:t>
            </a:r>
            <a:r>
              <a:rPr lang="en-US" sz="2000" dirty="0" smtClean="0"/>
              <a:t> </a:t>
            </a:r>
            <a:r>
              <a:rPr lang="en-US" sz="2000" dirty="0" err="1" smtClean="0"/>
              <a:t>toremovethe</a:t>
            </a:r>
            <a:r>
              <a:rPr lang="en-US" sz="2000" dirty="0" smtClean="0"/>
              <a:t> </a:t>
            </a:r>
            <a:r>
              <a:rPr lang="en-US" sz="2000" dirty="0" err="1" smtClean="0"/>
              <a:t>backgroundnoiseby</a:t>
            </a:r>
            <a:r>
              <a:rPr lang="en-US" sz="2000" dirty="0" smtClean="0"/>
              <a:t> finding the median value for each channel and then subtract the data from the median value as </a:t>
            </a:r>
            <a:r>
              <a:rPr lang="en-US" sz="2000" dirty="0" err="1" smtClean="0"/>
              <a:t>medianfilter</a:t>
            </a:r>
            <a:r>
              <a:rPr lang="en-US" sz="2000" dirty="0" smtClean="0"/>
              <a:t> will remove the EMG which is related to muscle artifacts.</a:t>
            </a:r>
            <a:endParaRPr 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smtClean="0"/>
              <a:t>High pass Filter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High pass filter with 0.16Hz cutoff frequency is used to remove the DC offset. Sometimes EEG signals works as batteries due to the interference between sensors and </a:t>
            </a:r>
            <a:r>
              <a:rPr lang="en-US" dirty="0" err="1" smtClean="0"/>
              <a:t>thebrainscalp</a:t>
            </a:r>
            <a:r>
              <a:rPr lang="en-US" dirty="0" smtClean="0"/>
              <a:t>, therefore, </a:t>
            </a:r>
            <a:r>
              <a:rPr lang="en-US" dirty="0" err="1" smtClean="0"/>
              <a:t>removingtheDC</a:t>
            </a:r>
            <a:r>
              <a:rPr lang="en-US" dirty="0" smtClean="0"/>
              <a:t> offset is needed.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Moreover</a:t>
            </a:r>
            <a:r>
              <a:rPr lang="en-US" dirty="0" smtClean="0"/>
              <a:t>, </a:t>
            </a:r>
            <a:r>
              <a:rPr lang="en-US" dirty="0" err="1" smtClean="0"/>
              <a:t>EEGsignalsare</a:t>
            </a:r>
            <a:r>
              <a:rPr lang="en-US" dirty="0" smtClean="0"/>
              <a:t> converted </a:t>
            </a:r>
            <a:r>
              <a:rPr lang="en-US" dirty="0" err="1" smtClean="0"/>
              <a:t>fromtime</a:t>
            </a:r>
            <a:r>
              <a:rPr lang="en-US" dirty="0" smtClean="0"/>
              <a:t> to </a:t>
            </a:r>
            <a:r>
              <a:rPr lang="en-US" dirty="0" err="1" smtClean="0"/>
              <a:t>frequencydomainusing</a:t>
            </a:r>
            <a:r>
              <a:rPr lang="en-US" dirty="0" smtClean="0"/>
              <a:t> </a:t>
            </a:r>
            <a:r>
              <a:rPr lang="en-US" dirty="0" err="1" smtClean="0"/>
              <a:t>periodogramcommand</a:t>
            </a:r>
            <a:r>
              <a:rPr lang="en-US" dirty="0" smtClean="0"/>
              <a:t> in MATLAB to calculate the Fast Fourier Transform (FFT) and normalize the output to find the power spectrum density (PCD)is used Converting the signal to frequency domain. K is the number of nearest neighbors.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MACHINE LEARNING ALGORITHM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000" dirty="0" smtClean="0"/>
              <a:t>After extracting the features, the datasets represent the input for the machine </a:t>
            </a:r>
            <a:r>
              <a:rPr lang="en-US" sz="2000" dirty="0" smtClean="0"/>
              <a:t>learning algorithm, to </a:t>
            </a:r>
            <a:r>
              <a:rPr lang="en-US" sz="2000" dirty="0" err="1" smtClean="0"/>
              <a:t>betrained</a:t>
            </a:r>
            <a:r>
              <a:rPr lang="en-US" sz="2000" dirty="0" smtClean="0"/>
              <a:t> and classified. </a:t>
            </a:r>
            <a:r>
              <a:rPr lang="en-US" sz="2000" dirty="0" err="1" smtClean="0"/>
              <a:t>Priorto</a:t>
            </a:r>
            <a:r>
              <a:rPr lang="en-US" sz="2000" dirty="0" smtClean="0"/>
              <a:t> that ,the datasets is divided into two </a:t>
            </a:r>
            <a:r>
              <a:rPr lang="en-US" sz="2000" dirty="0" err="1" smtClean="0"/>
              <a:t>sets.Thefirst</a:t>
            </a:r>
            <a:r>
              <a:rPr lang="en-US" sz="2000" dirty="0" smtClean="0"/>
              <a:t> is </a:t>
            </a:r>
            <a:r>
              <a:rPr lang="en-US" sz="2000" dirty="0" err="1" smtClean="0"/>
              <a:t>thetrainingsetwhichistheinputforthemachinelearningwhilethe</a:t>
            </a:r>
            <a:r>
              <a:rPr lang="en-US" sz="2000" dirty="0" smtClean="0"/>
              <a:t> </a:t>
            </a:r>
            <a:r>
              <a:rPr lang="en-US" sz="2000" dirty="0" smtClean="0"/>
              <a:t>secondisthetestsetwhichisusedtotestandevaluatetheperformanceofthemachine learning </a:t>
            </a:r>
            <a:r>
              <a:rPr lang="en-US" sz="2000" dirty="0" err="1" smtClean="0"/>
              <a:t>algorithm.Machine</a:t>
            </a:r>
            <a:r>
              <a:rPr lang="en-US" sz="2000" dirty="0" smtClean="0"/>
              <a:t> learning is the way to classify categories from a large amount of data. It has many applications in different fields, for example: classify web pages, </a:t>
            </a:r>
            <a:r>
              <a:rPr lang="en-US" sz="2000" dirty="0" err="1" smtClean="0"/>
              <a:t>Facebook</a:t>
            </a:r>
            <a:r>
              <a:rPr lang="en-US" sz="2000" dirty="0" smtClean="0"/>
              <a:t> ads, detect faces and Recognize speech. There are three methods for machine learning algorithms: supervised learning, semi supervised learning, and unsupervised </a:t>
            </a:r>
            <a:r>
              <a:rPr lang="en-US" sz="2000" dirty="0" err="1" smtClean="0"/>
              <a:t>learning.Supervisedalgorithmscanpredictthefuturevaluesdepending</a:t>
            </a:r>
            <a:r>
              <a:rPr lang="en-US" sz="2000" dirty="0" smtClean="0"/>
              <a:t> </a:t>
            </a:r>
            <a:r>
              <a:rPr lang="en-US" sz="2000" dirty="0" err="1" smtClean="0"/>
              <a:t>onthepastinput</a:t>
            </a:r>
            <a:r>
              <a:rPr lang="en-US" sz="2000" dirty="0" smtClean="0"/>
              <a:t> values. For this work, testing and training the processed EEG data is </a:t>
            </a:r>
            <a:r>
              <a:rPr lang="en-US" sz="2000" dirty="0" err="1" smtClean="0"/>
              <a:t>usingsupervisedmodel</a:t>
            </a:r>
            <a:r>
              <a:rPr lang="en-US" sz="2000" dirty="0" smtClean="0"/>
              <a:t> algorithms such as K-nearest neighbor (KNN) algorithm, Support Vector Machine (SVM) algorithm, and Artificial Neural Network (ANN).</a:t>
            </a:r>
          </a:p>
          <a:p>
            <a:r>
              <a:rPr lang="en-US" sz="2000" dirty="0" smtClean="0"/>
              <a:t>A.KNN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1296</TotalTime>
  <Words>586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CONTROLLING WHEELCHAIR BY ANALYSING BRAIN NEURAL AND HEAD MOVEMENTS</vt:lpstr>
      <vt:lpstr>Abstract</vt:lpstr>
      <vt:lpstr>Introduction</vt:lpstr>
      <vt:lpstr>Scope Of The Project</vt:lpstr>
      <vt:lpstr>MedianFilter</vt:lpstr>
      <vt:lpstr>High pass Filter</vt:lpstr>
      <vt:lpstr>MACHINE LEARNING ALGORITHM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KING</cp:lastModifiedBy>
  <cp:revision>600</cp:revision>
  <dcterms:created xsi:type="dcterms:W3CDTF">2006-08-16T00:00:00Z</dcterms:created>
  <dcterms:modified xsi:type="dcterms:W3CDTF">2024-07-11T07:11:33Z</dcterms:modified>
</cp:coreProperties>
</file>