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62" r:id="rId5"/>
    <p:sldId id="263" r:id="rId6"/>
    <p:sldId id="264" r:id="rId7"/>
    <p:sldId id="265" r:id="rId8"/>
    <p:sldId id="266" r:id="rId9"/>
    <p:sldId id="267" r:id="rId10"/>
    <p:sldId id="270" r:id="rId11"/>
    <p:sldId id="268"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7/11/2024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773702"/>
          </a:xfrm>
        </p:spPr>
        <p:txBody>
          <a:bodyPr>
            <a:normAutofit/>
          </a:bodyPr>
          <a:lstStyle/>
          <a:p>
            <a:r>
              <a:rPr lang="en-US" b="1" dirty="0" smtClean="0"/>
              <a:t>AUTOMATIC  WATER  TANK CLEANER SYSTEM</a:t>
            </a:r>
            <a:endParaRPr lang="en-US" dirty="0"/>
          </a:p>
        </p:txBody>
      </p:sp>
      <p:sp>
        <p:nvSpPr>
          <p:cNvPr id="3" name="Subtitle 2"/>
          <p:cNvSpPr>
            <a:spLocks noGrp="1"/>
          </p:cNvSpPr>
          <p:nvPr>
            <p:ph type="subTitle" idx="1"/>
          </p:nvPr>
        </p:nvSpPr>
        <p:spPr>
          <a:xfrm>
            <a:off x="1295400" y="3276600"/>
            <a:ext cx="7406640" cy="1752600"/>
          </a:xfrm>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ABSTRACT</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Aim of this project is to develop a mechanical system for cleaning domestic cylindrical water tank. The mechanical system includes simple mechanism with centrifugal </a:t>
            </a:r>
            <a:r>
              <a:rPr lang="en-US" dirty="0" err="1" smtClean="0"/>
              <a:t>force.The</a:t>
            </a:r>
            <a:r>
              <a:rPr lang="en-US" dirty="0" smtClean="0"/>
              <a:t> principal involved in this mechanism is left hand </a:t>
            </a:r>
            <a:r>
              <a:rPr lang="en-US" dirty="0" err="1" smtClean="0"/>
              <a:t>fleming</a:t>
            </a:r>
            <a:r>
              <a:rPr lang="en-US" dirty="0" smtClean="0"/>
              <a:t> rule, were a simple electric energy is converted into rotational energy. </a:t>
            </a:r>
            <a:endParaRPr lang="en-US" dirty="0" smtClean="0"/>
          </a:p>
          <a:p>
            <a:endParaRPr lang="en-US" dirty="0" smtClean="0"/>
          </a:p>
          <a:p>
            <a:r>
              <a:rPr lang="en-US" dirty="0" smtClean="0"/>
              <a:t>The motor shaft is connected to a long vertical  arm  with  two PVC brushes and extended to the end of inner layer of  water tank such that brushes gets contact with inner walls of the  tank, as the power supply  the  shaft rotates with the help of gear motor ,such a way that brush cleans  inside walls of  cylindrical water tank. </a:t>
            </a:r>
            <a:endParaRPr lang="en-US" dirty="0" smtClean="0"/>
          </a:p>
          <a:p>
            <a:endParaRPr lang="en-US" dirty="0" smtClean="0"/>
          </a:p>
          <a:p>
            <a:r>
              <a:rPr lang="en-US" dirty="0" smtClean="0"/>
              <a:t>The </a:t>
            </a:r>
            <a:r>
              <a:rPr lang="en-US" dirty="0" smtClean="0"/>
              <a:t>purpose of this project is to reduce human </a:t>
            </a:r>
            <a:r>
              <a:rPr lang="en-US" dirty="0" err="1" smtClean="0"/>
              <a:t>effort,time</a:t>
            </a:r>
            <a:r>
              <a:rPr lang="en-US" dirty="0" smtClean="0"/>
              <a:t> and avoid exposure to chemical influence on a health of person entering into the water tank for purpose of cleaning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Existing System:</a:t>
            </a: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smtClean="0"/>
              <a:t>All methods of cleaning water tank as discussed above are time consuming and require more human efforts. So alternate method is required for cleaning purpose which will overcome the drawbacks of all other methods</a:t>
            </a:r>
            <a:r>
              <a:rPr lang="en-US" dirty="0" smtClean="0"/>
              <a:t>.</a:t>
            </a:r>
          </a:p>
          <a:p>
            <a:endParaRPr lang="en-US" dirty="0" smtClean="0"/>
          </a:p>
          <a:p>
            <a:r>
              <a:rPr lang="en-US" dirty="0" smtClean="0"/>
              <a:t> </a:t>
            </a:r>
            <a:r>
              <a:rPr lang="en-US" dirty="0" smtClean="0"/>
              <a:t>Therefore we are developing water tank cleaning equipment which requires less time and human efforts for cleaning.</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PROPOSED SYSTEM</a:t>
            </a:r>
            <a:r>
              <a:rPr lang="en-US" dirty="0" smtClean="0"/>
              <a:t/>
            </a:r>
            <a:br>
              <a:rPr lang="en-US" dirty="0" smtClean="0"/>
            </a:br>
            <a:endParaRPr lang="en-US" dirty="0"/>
          </a:p>
        </p:txBody>
      </p:sp>
      <p:sp>
        <p:nvSpPr>
          <p:cNvPr id="3" name="Content Placeholder 2"/>
          <p:cNvSpPr>
            <a:spLocks noGrp="1"/>
          </p:cNvSpPr>
          <p:nvPr>
            <p:ph idx="1"/>
          </p:nvPr>
        </p:nvSpPr>
        <p:spPr>
          <a:xfrm>
            <a:off x="1435608" y="1447800"/>
            <a:ext cx="7498080" cy="4724400"/>
          </a:xfrm>
        </p:spPr>
        <p:txBody>
          <a:bodyPr>
            <a:normAutofit fontScale="70000" lnSpcReduction="20000"/>
          </a:bodyPr>
          <a:lstStyle/>
          <a:p>
            <a:r>
              <a:rPr lang="en-US" dirty="0" smtClean="0"/>
              <a:t> Automatic cleaning of the water tank saves time and money. If you are cleaning your tanks manually or using the fill and empty method, you may be surprised at how much you can save through automation. </a:t>
            </a:r>
            <a:endParaRPr lang="en-US" dirty="0" smtClean="0"/>
          </a:p>
          <a:p>
            <a:endParaRPr lang="en-US" dirty="0" smtClean="0"/>
          </a:p>
          <a:p>
            <a:r>
              <a:rPr lang="en-US" dirty="0" smtClean="0"/>
              <a:t>Automated </a:t>
            </a:r>
            <a:r>
              <a:rPr lang="en-US" dirty="0" smtClean="0"/>
              <a:t>tank cleaning is best suited for apartment complexes and businesses or buildings installed with large water tanks. </a:t>
            </a:r>
            <a:endParaRPr lang="en-US" dirty="0" smtClean="0"/>
          </a:p>
          <a:p>
            <a:endParaRPr lang="en-US" dirty="0" smtClean="0"/>
          </a:p>
          <a:p>
            <a:r>
              <a:rPr lang="en-US" dirty="0" smtClean="0"/>
              <a:t>Nowadays</a:t>
            </a:r>
            <a:r>
              <a:rPr lang="en-US" dirty="0" smtClean="0"/>
              <a:t>, professionals and companies working with automatic tank cleaning equipment arrive at their doors with their equipment to clean the water tanks in a few hours. The advantage of automated tank cleaning equipment is that it saves you time. In addition, you do not need to enter the water tank to clean it.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fontScale="55000" lnSpcReduction="20000"/>
          </a:bodyPr>
          <a:lstStyle/>
          <a:p>
            <a:r>
              <a:rPr lang="en-US" dirty="0" smtClean="0"/>
              <a:t>Companies that offer automatic tank cleaning equipment usually offer a demonstration of their products that allows them to choose the right product they need for tank cleaning. Selection of the appropriate tank cleaning nozzle allows for efficient cleaning. </a:t>
            </a:r>
            <a:endParaRPr lang="en-US" dirty="0" smtClean="0"/>
          </a:p>
          <a:p>
            <a:endParaRPr lang="en-US" dirty="0" smtClean="0"/>
          </a:p>
          <a:p>
            <a:r>
              <a:rPr lang="en-US" dirty="0" smtClean="0"/>
              <a:t>Be </a:t>
            </a:r>
            <a:r>
              <a:rPr lang="en-US" dirty="0" smtClean="0"/>
              <a:t>sure to use the filter to prevent particles in the liquid from clogging the nozzles or stopping their rotation. The process of automatic tank cleaning begins with the cleaning of the manhole and dirt, mud and surrounding algae. </a:t>
            </a:r>
            <a:endParaRPr lang="en-US" dirty="0" smtClean="0"/>
          </a:p>
          <a:p>
            <a:endParaRPr lang="en-US" dirty="0" smtClean="0"/>
          </a:p>
          <a:p>
            <a:r>
              <a:rPr lang="en-US" dirty="0" smtClean="0"/>
              <a:t>Then</a:t>
            </a:r>
            <a:r>
              <a:rPr lang="en-US" dirty="0" smtClean="0"/>
              <a:t>, using a special high-pressure jet wall, all interiors are cleaned. Dirt and sludge are removed using a vacuum pump and an industrial pump. After cleaning the water tank, the water tank is disinfected using chlorine or antibacterial agents. </a:t>
            </a:r>
            <a:endParaRPr lang="en-US" dirty="0" smtClean="0"/>
          </a:p>
          <a:p>
            <a:endParaRPr lang="en-US" dirty="0" smtClean="0"/>
          </a:p>
          <a:p>
            <a:r>
              <a:rPr lang="en-US" dirty="0" smtClean="0"/>
              <a:t>Some </a:t>
            </a:r>
            <a:r>
              <a:rPr lang="en-US" dirty="0" smtClean="0"/>
              <a:t>professional cleaning service providers use the UV radiator to kill the remaining bacteria. The cleaning process ends with the residual chlorine test left in the tank. Reasons for cleaning overhead water tanks: waterborne internal diseases, skin diseases, foul odor, bad taste, different color</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survey</a:t>
            </a:r>
            <a:endParaRPr lang="en-US" dirty="0"/>
          </a:p>
        </p:txBody>
      </p:sp>
      <p:sp>
        <p:nvSpPr>
          <p:cNvPr id="3" name="Content Placeholder 2"/>
          <p:cNvSpPr>
            <a:spLocks noGrp="1"/>
          </p:cNvSpPr>
          <p:nvPr>
            <p:ph idx="1"/>
          </p:nvPr>
        </p:nvSpPr>
        <p:spPr/>
        <p:txBody>
          <a:bodyPr>
            <a:normAutofit fontScale="70000" lnSpcReduction="20000"/>
          </a:bodyPr>
          <a:lstStyle/>
          <a:p>
            <a:r>
              <a:rPr lang="en-GB" dirty="0" smtClean="0"/>
              <a:t>This  section  presents  the  critical  analysis  of  existing literature  which is  relevant  to  overhead  water  tank cleaning  system  and  its  mechanisms.  </a:t>
            </a:r>
            <a:endParaRPr lang="en-GB" dirty="0" smtClean="0"/>
          </a:p>
          <a:p>
            <a:endParaRPr lang="en-GB" dirty="0" smtClean="0"/>
          </a:p>
          <a:p>
            <a:r>
              <a:rPr lang="en-GB" dirty="0" smtClean="0"/>
              <a:t>Though</a:t>
            </a:r>
            <a:r>
              <a:rPr lang="en-GB" dirty="0" smtClean="0"/>
              <a:t>,  the literature  consists  of  a lot many  research  contributions, but,  here,  we  have  analyzed  around  eight research and review  papers.  The existing  approaches  are  categorized based on the basic concepts involved in the mechanisms. </a:t>
            </a:r>
            <a:endParaRPr lang="en-GB" dirty="0" smtClean="0"/>
          </a:p>
          <a:p>
            <a:endParaRPr lang="en-GB" dirty="0" smtClean="0"/>
          </a:p>
          <a:p>
            <a:r>
              <a:rPr lang="en-GB" dirty="0" smtClean="0"/>
              <a:t>The  </a:t>
            </a:r>
            <a:r>
              <a:rPr lang="en-GB" dirty="0" smtClean="0"/>
              <a:t>emphasis  is on the concepts used by the concerned authors, the  database used  for experimentations and the performance evaluation  parameters. Their claims  are also highlighted. Finally,  the  findings  are summarized related to  the  studied  and  analyzed  research  papers.  Section concludes with the motivation behind identified  problem.</a:t>
            </a:r>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Microcontroller:</a:t>
            </a:r>
            <a:endParaRPr lang="en-US" dirty="0"/>
          </a:p>
        </p:txBody>
      </p:sp>
      <p:sp>
        <p:nvSpPr>
          <p:cNvPr id="3" name="Content Placeholder 2"/>
          <p:cNvSpPr>
            <a:spLocks noGrp="1"/>
          </p:cNvSpPr>
          <p:nvPr>
            <p:ph idx="1"/>
          </p:nvPr>
        </p:nvSpPr>
        <p:spPr/>
        <p:txBody>
          <a:bodyPr/>
          <a:lstStyle/>
          <a:p>
            <a:r>
              <a:rPr lang="en-US" dirty="0" smtClean="0"/>
              <a:t>A </a:t>
            </a:r>
            <a:r>
              <a:rPr lang="en-US" b="1" dirty="0" smtClean="0"/>
              <a:t>microcontroller</a:t>
            </a:r>
            <a:r>
              <a:rPr lang="en-US" dirty="0" smtClean="0"/>
              <a:t> is a computer present in </a:t>
            </a:r>
            <a:r>
              <a:rPr lang="en-US" dirty="0" err="1" smtClean="0"/>
              <a:t>a</a:t>
            </a:r>
            <a:r>
              <a:rPr lang="en-US" b="1" dirty="0" err="1" smtClean="0"/>
              <a:t>single</a:t>
            </a:r>
            <a:r>
              <a:rPr lang="en-US" dirty="0" smtClean="0"/>
              <a:t> integrated circuit which is dedicated to perform one task and execute one specific application. </a:t>
            </a:r>
            <a:endParaRPr lang="en-US" dirty="0" smtClean="0"/>
          </a:p>
          <a:p>
            <a:endParaRPr lang="en-US" dirty="0" smtClean="0"/>
          </a:p>
          <a:p>
            <a:r>
              <a:rPr lang="en-US" dirty="0" smtClean="0"/>
              <a:t>It </a:t>
            </a:r>
            <a:r>
              <a:rPr lang="en-US" dirty="0" smtClean="0"/>
              <a:t>contains memory, programmable input/output peripherals as well a processor.</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srcRect/>
          <a:stretch>
            <a:fillRect/>
          </a:stretch>
        </p:blipFill>
        <p:spPr bwMode="auto">
          <a:xfrm>
            <a:off x="0" y="0"/>
            <a:ext cx="8382000" cy="75819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Relay:</a:t>
            </a:r>
            <a:endParaRPr lang="en-US" dirty="0"/>
          </a:p>
        </p:txBody>
      </p:sp>
      <p:sp>
        <p:nvSpPr>
          <p:cNvPr id="3" name="Content Placeholder 2"/>
          <p:cNvSpPr>
            <a:spLocks noGrp="1"/>
          </p:cNvSpPr>
          <p:nvPr>
            <p:ph idx="1"/>
          </p:nvPr>
        </p:nvSpPr>
        <p:spPr/>
        <p:txBody>
          <a:bodyPr/>
          <a:lstStyle/>
          <a:p>
            <a:r>
              <a:rPr lang="en-US" dirty="0" smtClean="0"/>
              <a:t>The relay is the device that open or closes the contacts to cause the operation of the other electric control. </a:t>
            </a:r>
            <a:endParaRPr lang="en-US" dirty="0" smtClean="0"/>
          </a:p>
          <a:p>
            <a:endParaRPr lang="en-US" dirty="0" smtClean="0"/>
          </a:p>
          <a:p>
            <a:r>
              <a:rPr lang="en-US" dirty="0" smtClean="0"/>
              <a:t>It </a:t>
            </a:r>
            <a:r>
              <a:rPr lang="en-US" dirty="0" smtClean="0"/>
              <a:t>detects the intolerable or undesirable condition with an assigned area and gives the commands to the circuit breaker to disconnect the affected area. Thus protects the system from damage.</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Result</a:t>
            </a:r>
            <a:br>
              <a:rPr lang="en-US" dirty="0" smtClean="0"/>
            </a:br>
            <a:endParaRPr lang="en-US" dirty="0"/>
          </a:p>
        </p:txBody>
      </p:sp>
      <p:sp>
        <p:nvSpPr>
          <p:cNvPr id="3" name="Content Placeholder 2"/>
          <p:cNvSpPr>
            <a:spLocks noGrp="1"/>
          </p:cNvSpPr>
          <p:nvPr>
            <p:ph idx="1"/>
          </p:nvPr>
        </p:nvSpPr>
        <p:spPr/>
        <p:txBody>
          <a:bodyPr/>
          <a:lstStyle/>
          <a:p>
            <a:endParaRPr lang="en-US"/>
          </a:p>
        </p:txBody>
      </p:sp>
      <p:pic>
        <p:nvPicPr>
          <p:cNvPr id="2050" name="Picture 2" descr="WhatsApp Image 2019-11-23 at 14"/>
          <p:cNvPicPr>
            <a:picLocks noChangeAspect="1" noChangeArrowheads="1"/>
          </p:cNvPicPr>
          <p:nvPr/>
        </p:nvPicPr>
        <p:blipFill>
          <a:blip r:embed="rId2"/>
          <a:srcRect/>
          <a:stretch>
            <a:fillRect/>
          </a:stretch>
        </p:blipFill>
        <p:spPr bwMode="auto">
          <a:xfrm>
            <a:off x="914400" y="1628775"/>
            <a:ext cx="8229600" cy="45720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 this work the automated water tank cleaner was successfully developed to clean the water tanks using rotating brushes. This strategy is more effective and safer than the conventional methods of cleaning which takes less time and human effort. </a:t>
            </a:r>
            <a:endParaRPr lang="en-US" dirty="0" smtClean="0"/>
          </a:p>
          <a:p>
            <a:endParaRPr lang="en-US" dirty="0" smtClean="0"/>
          </a:p>
          <a:p>
            <a:r>
              <a:rPr lang="en-US" dirty="0" smtClean="0"/>
              <a:t>Water </a:t>
            </a:r>
            <a:r>
              <a:rPr lang="en-US" dirty="0" smtClean="0"/>
              <a:t>splashes </a:t>
            </a:r>
            <a:r>
              <a:rPr lang="en-US" dirty="0" smtClean="0"/>
              <a:t>everywhere along </a:t>
            </a:r>
            <a:r>
              <a:rPr lang="en-US" dirty="0" smtClean="0"/>
              <a:t>the dividers in the tank and the rotating brushes clean the external separators. </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Scope for Future work</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Design and build the water tank cleaning robot. For example, build the robot that can </a:t>
            </a:r>
            <a:r>
              <a:rPr lang="en-US" dirty="0" err="1" smtClean="0"/>
              <a:t>operater</a:t>
            </a:r>
            <a:r>
              <a:rPr lang="en-US" dirty="0" smtClean="0"/>
              <a:t> under the water and for specific storage tank with a flat surface only.</a:t>
            </a:r>
          </a:p>
          <a:p>
            <a:endParaRPr lang="en-US" dirty="0" smtClean="0"/>
          </a:p>
          <a:p>
            <a:r>
              <a:rPr lang="en-US" dirty="0" smtClean="0"/>
              <a:t> </a:t>
            </a:r>
            <a:r>
              <a:rPr lang="en-US" dirty="0" smtClean="0"/>
              <a:t>Study and design controller that can control the movement of the robot. </a:t>
            </a:r>
          </a:p>
          <a:p>
            <a:endParaRPr lang="en-US" dirty="0" smtClean="0"/>
          </a:p>
          <a:p>
            <a:r>
              <a:rPr lang="en-US" dirty="0" smtClean="0"/>
              <a:t> </a:t>
            </a:r>
            <a:r>
              <a:rPr lang="en-US" dirty="0" smtClean="0"/>
              <a:t>Develop the mechanism in the robot such as camera video that provided to allow an operator to monitor the progress of the vehicles</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81</TotalTime>
  <Words>815</Words>
  <Application>Microsoft Office PowerPoint</Application>
  <PresentationFormat>On-screen Show (4:3)</PresentationFormat>
  <Paragraphs>49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AUTOMATIC  WATER  TANK CLEANER SYSTEM</vt:lpstr>
      <vt:lpstr>ABSTRACT</vt:lpstr>
      <vt:lpstr>Existing System: </vt:lpstr>
      <vt:lpstr>PROPOSED SYSTEM </vt:lpstr>
      <vt:lpstr>Slide 5</vt:lpstr>
      <vt:lpstr>Literature survey</vt:lpstr>
      <vt:lpstr>Microcontroller:</vt:lpstr>
      <vt:lpstr>Slide 8</vt:lpstr>
      <vt:lpstr>Relay:</vt:lpstr>
      <vt:lpstr>Result </vt:lpstr>
      <vt:lpstr>Conclusion</vt:lpstr>
      <vt:lpstr>Scope for Future work</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KING</cp:lastModifiedBy>
  <cp:revision>48</cp:revision>
  <dcterms:created xsi:type="dcterms:W3CDTF">2006-08-16T00:00:00Z</dcterms:created>
  <dcterms:modified xsi:type="dcterms:W3CDTF">2024-07-11T06:03:18Z</dcterms:modified>
</cp:coreProperties>
</file>