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2" r:id="rId6"/>
    <p:sldId id="263"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2/4/2018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2/4/2018</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1773702"/>
          </a:xfrm>
        </p:spPr>
        <p:txBody>
          <a:bodyPr>
            <a:normAutofit/>
          </a:bodyPr>
          <a:lstStyle/>
          <a:p>
            <a:r>
              <a:rPr lang="en-US" dirty="0" smtClean="0"/>
              <a:t>An Intelligent Patient Medicine Reminder System </a:t>
            </a:r>
            <a:endParaRPr lang="en-US" b="1" dirty="0"/>
          </a:p>
        </p:txBody>
      </p:sp>
      <p:sp>
        <p:nvSpPr>
          <p:cNvPr id="3" name="Subtitle 2"/>
          <p:cNvSpPr>
            <a:spLocks noGrp="1"/>
          </p:cNvSpPr>
          <p:nvPr>
            <p:ph type="subTitle" idx="1"/>
          </p:nvPr>
        </p:nvSpPr>
        <p:spPr>
          <a:xfrm>
            <a:off x="1295400" y="3276600"/>
            <a:ext cx="7406640" cy="1752600"/>
          </a:xfrm>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ABSTRACT</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smtClean="0"/>
              <a:t>The aim of this project is to remind individuals who forget to take their medicines on time. </a:t>
            </a:r>
            <a:endParaRPr lang="en-US" dirty="0" smtClean="0"/>
          </a:p>
          <a:p>
            <a:pPr lvl="0"/>
            <a:endParaRPr lang="en-US" dirty="0" smtClean="0"/>
          </a:p>
          <a:p>
            <a:pPr lvl="0"/>
            <a:r>
              <a:rPr lang="en-US" dirty="0" smtClean="0"/>
              <a:t>Elderly </a:t>
            </a:r>
            <a:r>
              <a:rPr lang="en-US" dirty="0" smtClean="0"/>
              <a:t>people because of their age typically forget about to take their drugs</a:t>
            </a:r>
            <a:r>
              <a:rPr lang="en-US" dirty="0" smtClean="0"/>
              <a:t>.</a:t>
            </a:r>
          </a:p>
          <a:p>
            <a:pPr lvl="0"/>
            <a:endParaRPr lang="en-US" dirty="0" smtClean="0"/>
          </a:p>
          <a:p>
            <a:pPr lvl="0"/>
            <a:r>
              <a:rPr lang="en-US" dirty="0" smtClean="0"/>
              <a:t> </a:t>
            </a:r>
            <a:r>
              <a:rPr lang="en-US" dirty="0" smtClean="0"/>
              <a:t>This project will support to remind the patient to take his/her medicinal drug at prescribed time. </a:t>
            </a:r>
            <a:endParaRPr lang="en-US" dirty="0" smtClean="0"/>
          </a:p>
          <a:p>
            <a:pPr lvl="0"/>
            <a:endParaRPr lang="en-US" dirty="0" smtClean="0"/>
          </a:p>
          <a:p>
            <a:pPr lvl="0"/>
            <a:r>
              <a:rPr lang="en-US" dirty="0" smtClean="0"/>
              <a:t>The </a:t>
            </a:r>
            <a:r>
              <a:rPr lang="en-US" dirty="0" smtClean="0"/>
              <a:t>proposed system is best suited for elderly persons and those who're very busy, as this device will now not most effective remind them of their drug treatments with a buzzer sound however also shows the call of the medication to be taken at that time. </a:t>
            </a:r>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92500" lnSpcReduction="20000"/>
          </a:bodyPr>
          <a:lstStyle/>
          <a:p>
            <a:pPr lvl="0"/>
            <a:r>
              <a:rPr lang="en-US" dirty="0" smtClean="0"/>
              <a:t>The patient can store the respective time of the unique medicine by a matrix keypad</a:t>
            </a:r>
            <a:r>
              <a:rPr lang="en-US" dirty="0" smtClean="0"/>
              <a:t>.</a:t>
            </a:r>
          </a:p>
          <a:p>
            <a:pPr lvl="0"/>
            <a:endParaRPr lang="en-US" dirty="0" smtClean="0"/>
          </a:p>
          <a:p>
            <a:pPr lvl="0"/>
            <a:r>
              <a:rPr lang="en-US" dirty="0" smtClean="0"/>
              <a:t> </a:t>
            </a:r>
            <a:r>
              <a:rPr lang="en-US" dirty="0" smtClean="0"/>
              <a:t>Based on an RTC (Real Time Clock) interfaced to the microcontroller, the programmed time for medicinal drug is displayed on the LCD in conjunction with a buzzer sound to alert the patient approximately taking the best medicine. </a:t>
            </a:r>
            <a:endParaRPr lang="en-US" dirty="0" smtClean="0"/>
          </a:p>
          <a:p>
            <a:pPr lvl="0"/>
            <a:endParaRPr lang="en-US" dirty="0" smtClean="0"/>
          </a:p>
          <a:p>
            <a:pPr lvl="0"/>
            <a:r>
              <a:rPr lang="en-US" dirty="0" smtClean="0"/>
              <a:t>The </a:t>
            </a:r>
            <a:r>
              <a:rPr lang="en-US" dirty="0" smtClean="0"/>
              <a:t>microcontroller used in this challenge is of 8051 family. RTC used maintains a correct time as it is supported with the assistance of a crystal. </a:t>
            </a: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Existing System:</a:t>
            </a:r>
            <a:r>
              <a:rPr lang="en-US" dirty="0" smtClean="0"/>
              <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smtClean="0"/>
              <a:t>Now a days  elder people have forgot to take medicine time to time.</a:t>
            </a:r>
          </a:p>
          <a:p>
            <a:endParaRPr lang="en-US" dirty="0" smtClean="0"/>
          </a:p>
          <a:p>
            <a:r>
              <a:rPr lang="en-US" dirty="0" smtClean="0"/>
              <a:t>In that case they are health getting trouble and serious with disease.</a:t>
            </a:r>
          </a:p>
          <a:p>
            <a:endParaRPr lang="en-US" dirty="0" smtClean="0"/>
          </a:p>
          <a:p>
            <a:r>
              <a:rPr lang="en-US" dirty="0" smtClean="0"/>
              <a:t>Many times patient forgot to take medicine on time once </a:t>
            </a:r>
            <a:r>
              <a:rPr lang="en-US" dirty="0" err="1" smtClean="0"/>
              <a:t>theydischarged</a:t>
            </a:r>
            <a:r>
              <a:rPr lang="en-US" dirty="0" smtClean="0"/>
              <a:t> from hospital and due to this negligence it </a:t>
            </a:r>
            <a:r>
              <a:rPr lang="en-US" dirty="0" err="1" smtClean="0"/>
              <a:t>maycauses</a:t>
            </a:r>
            <a:r>
              <a:rPr lang="en-US" dirty="0" smtClean="0"/>
              <a:t> to death.</a:t>
            </a:r>
            <a:endParaRPr lang="en-US" dirty="0" smtClean="0"/>
          </a:p>
          <a:p>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PROPOSED SYSTEM</a:t>
            </a:r>
            <a:r>
              <a:rPr lang="en-US" dirty="0" smtClean="0"/>
              <a:t/>
            </a:r>
            <a:br>
              <a:rPr lang="en-US" dirty="0" smtClean="0"/>
            </a:br>
            <a:endParaRPr lang="en-US" dirty="0"/>
          </a:p>
        </p:txBody>
      </p:sp>
      <p:sp>
        <p:nvSpPr>
          <p:cNvPr id="3" name="Content Placeholder 2"/>
          <p:cNvSpPr>
            <a:spLocks noGrp="1"/>
          </p:cNvSpPr>
          <p:nvPr>
            <p:ph idx="1"/>
          </p:nvPr>
        </p:nvSpPr>
        <p:spPr>
          <a:xfrm>
            <a:off x="1435608" y="1447800"/>
            <a:ext cx="7498080" cy="4724400"/>
          </a:xfrm>
        </p:spPr>
        <p:txBody>
          <a:bodyPr>
            <a:normAutofit fontScale="92500" lnSpcReduction="10000"/>
          </a:bodyPr>
          <a:lstStyle/>
          <a:p>
            <a:r>
              <a:rPr lang="en-US" dirty="0" smtClean="0"/>
              <a:t>The </a:t>
            </a:r>
            <a:r>
              <a:rPr lang="en-US" dirty="0" smtClean="0"/>
              <a:t>people might forget to take their medications on time, or forget that they have already taken their medications. </a:t>
            </a:r>
            <a:endParaRPr lang="en-US" dirty="0" smtClean="0"/>
          </a:p>
          <a:p>
            <a:endParaRPr lang="en-US" dirty="0" smtClean="0"/>
          </a:p>
          <a:p>
            <a:r>
              <a:rPr lang="en-US" dirty="0" smtClean="0"/>
              <a:t>Consequently</a:t>
            </a:r>
            <a:r>
              <a:rPr lang="en-US" dirty="0" smtClean="0"/>
              <a:t>, they miss doses of medicines, or take overdoses. To solve this problem we designed and built an electronic system, which can be installed in a medicine cabinet to keep track of a person's intake of medications. </a:t>
            </a:r>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lstStyle/>
          <a:p>
            <a:endParaRPr lang="en-US" dirty="0" smtClean="0"/>
          </a:p>
          <a:p>
            <a:r>
              <a:rPr lang="en-US" dirty="0" smtClean="0"/>
              <a:t>This kit is used in the hospital or in the home to serve the patients and aged who get medication. The server will record the time of taking medicine, and according to the time to judge whether the aged take medicine in time. It is more useful for the aged who always forget to take medicine.</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77</TotalTime>
  <Words>369</Words>
  <Application>Microsoft Office PowerPoint</Application>
  <PresentationFormat>On-screen Show (4:3)</PresentationFormat>
  <Paragraphs>26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An Intelligent Patient Medicine Reminder System </vt:lpstr>
      <vt:lpstr>ABSTRACT</vt:lpstr>
      <vt:lpstr>Slide 3</vt:lpstr>
      <vt:lpstr>Existing System: </vt:lpstr>
      <vt:lpstr>PROPOSED SYSTEM </vt:lpstr>
      <vt:lpstr>Slide 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Mohan</cp:lastModifiedBy>
  <cp:revision>41</cp:revision>
  <dcterms:created xsi:type="dcterms:W3CDTF">2006-08-16T00:00:00Z</dcterms:created>
  <dcterms:modified xsi:type="dcterms:W3CDTF">2018-02-04T06:01:10Z</dcterms:modified>
</cp:coreProperties>
</file>