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5/4/2024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 sensor data analytics for patient monitoring in connected healthcare application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As an emerging form of enabling technology, Web-based e-Health portals provide patients easier accesses to their healthcare information and services. We design and implement such an e-Health portal which can integrate many backend medical services effectively. A major challenge in designing such a system is to meet critical security requirements, such as the confidentiality of patient data, the integrity of diagnosis results, and the availability of healthcare services. In this thesis I address the issue from the access control perspective. More specifically, I first propose a two-tier approach to access control for e-Health portals. The approach supplements existing Role Based Access Control (RBAC) capabilities with a rule-based access control module based on the classical Flexible Authorization Framework (FAF) model. I study conflict resolution and interaction between the two modules. I also address authentication for real-time services provided by remote service providers.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Liquid layouts are a great starting point, we should combine all of the existing technology together rely on the actual condition.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Though there are some existing researches in above fields, there is less or almost none related work which combines these fields to provide a basic frame specifically focusing on the e-health.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should improve and design a reasonable style transformation method through learning the existing related CSS method.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Most European governments have set up combined systems of healthcare insurance, in which public compulsory health insurance coexists with private companies.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also employs meta-policy to solve the conflict resolution problem when hybrid policy is specified.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stage, conflict problems may occur since both positive and negative authorizations may be derived for executing an action on a given object, thus a subject could be authorized and denied to perform the action at the same time.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solve this problem, in the second stage conflict resolution policies are enforced.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address the above issues through the design and implementation of a secure Web-based e-Health portal.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main purpose of the project is to develop an E-health-field system basic frame combined with the responsive web design technology based on the cloud server.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E-health information are widely used with different meanings and purposes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main purpose of the report is to establish a general E-health web application framework including the cloud platform selecting, security mechanisms defining and the usage of the responsive web design technique.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purpose of all these works aims to provide user a pleasuring experience and great user interaction.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includes the scalability and performance of Web service-based services, the performance of the access control engine, the delay, jitter, response time etc., of real-time services etc.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Moreover, there are many extended Web services specifications ranging from transactions, business process, messaging, transport, security, metadata to performance, which are on their way toward standardization.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As an exception, services run in real-time mode (such as the ECG Monitoring service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Teleconsultation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service) are allowed to bypass the portal since they usually demand better performance than what SOAP can provide.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797050"/>
                <a:gridCol w="3448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e-Health Portal and SNOMED for a More Personalized Integrated EHR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G. Bisson,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the proposed work, a standard secure Electronic Health Record(EHR) framework is developed using standard medical terminology and coding standards.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Access control for e-health system portal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S. Lu, Y. Hong, Q. Liu, L. Wang, and R. Dssouli,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approach supplements existing role based access control (RBAC) capabilities with a rule-based access control module based on the classical flexible authorization framework (FAF) model.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381250"/>
                <a:gridCol w="2762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hierarchical approach to the specification of privacy preferences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Y. Hong, S. Lu, Q. Liu, L. Wang, and R. Dssouli,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We then propose a series of methods for users to more conveniently specify their privacy preferences based on such hierarchies.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Securing telehealth applications in a web-based e-health portal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Q. Liu, S. Lu, Y. Hong, L. Wang, and R. Dssouli,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Telehealth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 applications can deliver medical services to patients at remote locations using telecommunications technologies, such as the Internet.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7" name="Picture 3" descr="C:\Users\ELCOT-Lenovo\Desktop\pic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295400"/>
            <a:ext cx="6477000" cy="50291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8382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Traditional designs of software systems failed to meet the requirements of our system. We thus based our design upon a service-oriented architecture that can satisfy the stated functional requirements. Our e-Health portals can integrate different medical services and applications. In our prototype system, real-time ECG monitoring service, BP monitoring service, EPR system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Teleconsultation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service have been implemented and integrated into our e-Health portal. We also pointed out limitations found in the access control module of many off-the-shelf software components. Our solution was based on a two-tier access control architecture that integrated existing RBAC modules with a rule-based access control extension. This design inherited the advantages of both models and was cost-efficient. We also indicated and proposed solutions for the inconsistency issue within the two-tier model, the predicate attribute naming inconsistent issue, and the restricted attribute issue in applying our model to a federation environment.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Eysenbach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“What Is e-Health?,” Journal of Medical Internet Research, vol. 3, no. 2, p. e20, 2001. </a:t>
            </a: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[2]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Bisson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“e-Health Portal and SNOMED for a More Personalized Integrated EHR,” Proc. UM2005 Workshop on Personalization for e-Health, 2005. </a:t>
            </a: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[3] S. Lu, Y. Hong, Q. Liu, L. Wang, and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Dssouli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“Access control for e-health system portal,” Proc. 4th International Conference on Innovations in Information Technology (Innovations 2007), IEEE, 2007. </a:t>
            </a: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[4] Y. Hong, S. Lu, Q. Liu, L. Wang, and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Dssouli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hierarchical approach to the specification of privacy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preferences,”Proc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4th International Conference on Innovations in Information Technology (Innovations 2007), IEEE, 2007. </a:t>
            </a: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[5] Q. Liu, S. Lu, Y. Hong, L. Wang, and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Dssouli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“Securing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telehealth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applications in a web-based e-health portal,” Proc. 3rd International Conference on Availability, Reliability and Security (ARES 2008), IEEE, 2008. 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[6] Y. Hong, S. Lu, Q. Liu, L. Wang, and R.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Dssouli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“Preserving privacy in e-health systems using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hippocratic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databases,” in Proceedings of the 32nd Annual International Computer Software and Applications Conference, 2008. </a:t>
            </a: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[7] “http://www.oasis-open.org/,” </a:t>
            </a: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[8] C. Koch, “A new blueprint for the enterprise,” CIO Magazine, 2005. </a:t>
            </a: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[9]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Gokhale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B. Kumar, and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Sahuguet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“Reinventing the wheel?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corba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vs. web services,” The 11th International World Wide Web Conference, 2002. </a:t>
            </a: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[10] “http://www.w3c.org/,”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1257</TotalTime>
  <Words>1286</Words>
  <Application>Microsoft Office PowerPoint</Application>
  <PresentationFormat>On-screen Show (4:3)</PresentationFormat>
  <Paragraphs>67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A sensor data analytics for patient monitoring in connected healthcare application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CONCLUTION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KING</cp:lastModifiedBy>
  <cp:revision>564</cp:revision>
  <dcterms:created xsi:type="dcterms:W3CDTF">2006-08-16T00:00:00Z</dcterms:created>
  <dcterms:modified xsi:type="dcterms:W3CDTF">2024-05-04T06:12:46Z</dcterms:modified>
</cp:coreProperties>
</file>