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2" r:id="rId10"/>
    <p:sldId id="330" r:id="rId11"/>
    <p:sldId id="333" r:id="rId12"/>
    <p:sldId id="296" r:id="rId13"/>
    <p:sldId id="295" r:id="rId14"/>
    <p:sldId id="331" r:id="rId15"/>
    <p:sldId id="323" r:id="rId16"/>
    <p:sldId id="329" r:id="rId17"/>
    <p:sldId id="344" r:id="rId18"/>
    <p:sldId id="347" r:id="rId19"/>
    <p:sldId id="34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084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2/25/2023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1219200"/>
            <a:ext cx="6858000" cy="411480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mini-review of machine learning in big data analytics Applications, challenges, and prospects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49362"/>
          </a:xfrm>
        </p:spPr>
        <p:txBody>
          <a:bodyPr>
            <a:normAutofit/>
          </a:bodyPr>
          <a:lstStyle/>
          <a:p>
            <a:r>
              <a:rPr lang="en-US" b="1" dirty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295400"/>
            <a:ext cx="6781800" cy="48006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availability of digital technology in the hands of every citizenry worldwide makes an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availableunprecedented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massive amount of data.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capability to process these gigantic amounts of data in real-time with Big Data Analytics (BDA) tools and Machine Learning (ML) algorithms carries many paybacks.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However, the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highnumber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free BDA tools, platforms, and data mining tools makes it challenging to select the appropriate one for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theright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task.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paper presents a comprehensive mini-literature review of ML in BDA, using a keyword search; a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totalof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1512 published articles was identiﬁed.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6946392" cy="44196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None of the existing demonstrated clear statistical information on the BDA platforms and modelling tools</a:t>
            </a:r>
          </a:p>
          <a:p>
            <a:pPr algn="just"/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Thus, big data are high-dimensional, diverse,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gigantic,complex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incomplete, amorphous, noisy, and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erroneous,making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 pre-processing difﬁcult in BDA. However, itis essential to make machine learning models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effectivelyperform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well with high accuracy. Nevertheless,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thispaper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can afﬁrm that this challenge still exist in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BDAtoday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Disadvantage of 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022592" cy="5029200"/>
          </a:xfrm>
        </p:spPr>
        <p:txBody>
          <a:bodyPr>
            <a:noAutofit/>
          </a:bodyPr>
          <a:lstStyle/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outcome can be attributed to LSTM’s storing memory and solving the gradient vanishing problem</a:t>
            </a:r>
          </a:p>
          <a:p>
            <a:pPr marL="82296" indent="0" algn="l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CNN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canautomatically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notice and extract the appropriate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internalstructure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from a time series dataset to create in-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depthinput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features, using convolution and pooling operations.</a:t>
            </a:r>
          </a:p>
          <a:p>
            <a:pPr algn="just"/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Also, CNN and LSTM algorithms are resilient to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noisetolerance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accuracy for time-series classiﬁcation.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143000"/>
            <a:ext cx="6629400" cy="4572000"/>
          </a:xfrm>
        </p:spPr>
        <p:txBody>
          <a:bodyPr>
            <a:noAutofit/>
          </a:bodyPr>
          <a:lstStyle/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articles were screened to 140 based on the study proposed novel taxonomy.</a:t>
            </a: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further screened the remaining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basedon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its title abstract, publishers and publication type,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andpapers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that were not connected with the proposed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studywere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discarded.</a:t>
            </a: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However, the tools and platforms employed for the empirical analysis also count. Detailed study results based on the proposed taxonomy are presented in the following sections of this paper</a:t>
            </a: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3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1066800"/>
            <a:ext cx="6324600" cy="4953000"/>
          </a:xfrm>
        </p:spPr>
        <p:txBody>
          <a:bodyPr>
            <a:norm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aim was to measure the correlation between keywords used in big data analytics.</a:t>
            </a:r>
          </a:p>
          <a:p>
            <a:pPr marL="82296" indent="0" algn="just">
              <a:buNone/>
            </a:pP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seen in  big data, machine learning, analytics, network, and Spark are frequently used by research papers in BDA.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several evaluation metrics can be used to measure a machine learning model’s performance, depending on the ML task.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Appendix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summarises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papers reviewed in this study; it presents the application area, the papers’ objective, and the data size used.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325000"/>
              </p:ext>
            </p:extLst>
          </p:nvPr>
        </p:nvGraphicFramePr>
        <p:xfrm>
          <a:off x="1371600" y="496847"/>
          <a:ext cx="746760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149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8761"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 Computer Vision and Machine Intelligence in Medical Image Analysis. London, U.K.: Springer,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J. F.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Qiu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Q. H. Wu, G. R. Ding, Y. H. Xu, and S. Feng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recent development in the areas of deep learning and deep convolutional neural networks has significantly progressed and advanced the field of computer vision (CV) and image analysis and understanding.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0032">
                <a:tc>
                  <a:txBody>
                    <a:bodyPr/>
                    <a:lstStyle/>
                    <a:p>
                      <a:pPr algn="just"/>
                      <a:r>
                        <a:rPr lang="en-IN" sz="2000" dirty="0">
                          <a:latin typeface="Times New Roman" pitchFamily="18" charset="0"/>
                          <a:cs typeface="Times New Roman" pitchFamily="18" charset="0"/>
                        </a:rPr>
                        <a:t>‘‘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in policy making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Aragona and R. De Rosa, </a:t>
                      </a:r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Data analytics inspired by the expanded possibilities of big data can help </a:t>
                      </a:r>
                      <a:r>
                        <a:rPr lang="en-US" sz="2000" dirty="0" err="1"/>
                        <a:t>organisations</a:t>
                      </a:r>
                      <a:r>
                        <a:rPr lang="en-US" sz="2000" dirty="0"/>
                        <a:t> in both public and private sectors to make better, quicker, and more efficient decisions based on evidence and insights. </a:t>
                      </a:r>
                      <a:endParaRPr kumimoji="0" lang="en-US" sz="20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3346543"/>
              </p:ext>
            </p:extLst>
          </p:nvPr>
        </p:nvGraphicFramePr>
        <p:xfrm>
          <a:off x="1524000" y="742330"/>
          <a:ext cx="7086600" cy="4744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1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05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475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4341"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of cloud-based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green IoT architecture for smart cities,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A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G. Kaur, P.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Tomar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and P. Singh,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will make smart cities a greener place by detecting pollution through IoT and environmental sensors.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972"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analytics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 for enhancing business intelligence,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Big data analytics</a:t>
                      </a:r>
                    </a:p>
                    <a:p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 for enhancing business intelligence,</a:t>
                      </a:r>
                    </a:p>
                    <a:p>
                      <a:pPr algn="just"/>
                      <a:endParaRPr lang="en-IN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paper examines how to use big data analytics services to enhance business intelligence.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-26633"/>
            <a:ext cx="7498080" cy="1143000"/>
          </a:xfrm>
        </p:spPr>
        <p:txBody>
          <a:bodyPr/>
          <a:lstStyle/>
          <a:p>
            <a:r>
              <a:rPr lang="en-US" dirty="0"/>
              <a:t>OVERVIEW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7239000" cy="5867400"/>
          </a:xfrm>
        </p:spPr>
        <p:txBody>
          <a:bodyPr>
            <a:noAutofit/>
          </a:bodyPr>
          <a:lstStyle/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Sujitparapitaya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et al., BD is the gathering of data in huge volume enabled by the recent advances made in technologies tools and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platformsthat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support high-velocity data capture, storage, and analysis.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Huge volumes of data are being generated every day in a variety of ﬁelds, from social networks to engineering and commerce to biomolecular research and phycology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igital data generated from various digital platforms and devices are growing at astounding rates worldwide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is anticipated to reach 149 zettabytes in 2024 as we go into an even more data-driven future</a:t>
            </a:r>
          </a:p>
          <a:p>
            <a:pPr algn="l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b="0" i="0" dirty="0">
              <a:solidFill>
                <a:srgbClr val="000000"/>
              </a:solidFill>
              <a:effectLst/>
              <a:latin typeface="ff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Block Diagram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0E0151C-6B5C-46A7-24A6-4688235EA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1" y="1417638"/>
            <a:ext cx="6761162" cy="415448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Diagram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C4BB651-4F2E-9597-DA58-740B9E58B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2200" y="1590675"/>
            <a:ext cx="5638800" cy="45148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/>
          </a:p>
          <a:p>
            <a:pPr lvl="0"/>
            <a:r>
              <a:rPr lang="en-US" dirty="0"/>
              <a:t>Operating System	: Windows 10</a:t>
            </a:r>
          </a:p>
          <a:p>
            <a:pPr lvl="0"/>
            <a:r>
              <a:rPr lang="en-US" dirty="0"/>
              <a:t>Platform			</a:t>
            </a:r>
            <a:r>
              <a:rPr lang="en-US"/>
              <a:t>: python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/>
              <a:t>Keyboard</a:t>
            </a:r>
          </a:p>
          <a:p>
            <a:r>
              <a:rPr lang="en-US" dirty="0"/>
              <a:t>Mouse</a:t>
            </a:r>
          </a:p>
          <a:p>
            <a:r>
              <a:rPr lang="en-US" dirty="0"/>
              <a:t>Hard disk 500GB</a:t>
            </a:r>
          </a:p>
          <a:p>
            <a:r>
              <a:rPr lang="en-US" dirty="0"/>
              <a:t>Ram 4 </a:t>
            </a:r>
            <a:r>
              <a:rPr lang="en-US" dirty="0" err="1"/>
              <a:t>Gb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282653"/>
            <a:ext cx="7239000" cy="4356147"/>
          </a:xfrm>
        </p:spPr>
        <p:txBody>
          <a:bodyPr>
            <a:no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current studies reviewed past studies on big data analytics with machine learning applications in different economic areas.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total of 1512 papers published  in journals and conferences were downloaded using keywords search in Google scholar.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downloaded papers were screened through several stages, and the ﬁnal selected papers  were reviewed based on a proposed taxonomy. </a:t>
            </a:r>
          </a:p>
          <a:p>
            <a:pPr algn="just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analysis we have presented in previous subsections and the summarized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in Tables 2 and A1 and  it is obvious to envision the most used tools for this review, the trend of research work over the years, besides mentioning several openings for future works</a:t>
            </a:r>
          </a:p>
          <a:p>
            <a:pPr algn="just"/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6934200" cy="4876800"/>
          </a:xfrm>
        </p:spPr>
        <p:txBody>
          <a:bodyPr>
            <a:no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[1]J. F.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Qiu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Q. H. Wu, G. R. Ding, Y. H. Xu, and S. Feng, A survey of machine learning for big data processing, EURASIP .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Adv.Signal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Process., vol. 2016, no. 1, pp.67, 2016.</a:t>
            </a:r>
          </a:p>
          <a:p>
            <a:pPr marL="82296" indent="0" algn="just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[2] B.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Aragona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R. De Rosa, Big data in policy making,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Math.Popul.Stud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26, no. 2, pp. 107–113, 2019.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[3] G. Kaur, 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Tomar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P. Singh, Design of cloud-based green IoT architecture for smart cities, in Internet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ofThings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Big Data Analytics Toward Next-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GenerationIntelligence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N. Dey, A. E.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HassanienC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Bhatt, A.S. Ashour, and S. C.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Satapathy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eds. Cham, Germany: Springer, 2018, pp. 315–333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010400" cy="5105400"/>
          </a:xfrm>
        </p:spPr>
        <p:txBody>
          <a:bodyPr>
            <a:no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[4]A. Holst, Amount of information globally 2010–2024,https://www.statista.com/statistics/871513/worldwide-data-created/, 2020.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[5]Z. H. Sun, L. Z. Sun, and K. Strang, Big data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analyticsservices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for enhancing business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intelligence,J.Comput.Inf.Syst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58, no. 2, pp. 162–169, 2018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[6]S.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Debortoli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O. M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uller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J.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vom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Brocke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Comparingbusiness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intelligence and big data skills,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Bus.Inf.Syst.Eng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6, no. 5, pp. 289–300, 2014</a:t>
            </a:r>
          </a:p>
          <a:p>
            <a:pPr algn="just">
              <a:lnSpc>
                <a:spcPct val="170000"/>
              </a:lnSpc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endParaRPr lang="en-I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315200" cy="5181600"/>
          </a:xfrm>
        </p:spPr>
        <p:txBody>
          <a:bodyPr>
            <a:noAutofit/>
          </a:bodyPr>
          <a:lstStyle/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[7]B. K. Sarkar, Big data for secure healthcare system: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Aconceptual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design, Complex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Intell.Syst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3, no. 2, pp.133–151, 2017.</a:t>
            </a:r>
          </a:p>
          <a:p>
            <a:pPr algn="l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[8] J. Zakir, T. Seymour, and K. Berg, Big data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analytics,Issues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Inf.Syst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16, no. 2, pp. 81–90, 2015</a:t>
            </a:r>
          </a:p>
          <a:p>
            <a:pPr marL="82296" indent="0" algn="l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[9] I. K.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F. Adekoya, and B. A.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Weyori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systematicreview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fundamental and technical analysis of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stockmarket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predictions, </a:t>
            </a:r>
            <a:r>
              <a:rPr lang="en-US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Artif.Intell.Rev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 vol. 53, no. 4, pp.3007–3057, 2020</a:t>
            </a:r>
          </a:p>
          <a:p>
            <a:pPr algn="l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33DD8-6D1C-13C0-48F1-ED1980CBB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2600" y="990600"/>
            <a:ext cx="6705600" cy="4953000"/>
          </a:xfrm>
        </p:spPr>
        <p:txBody>
          <a:bodyPr>
            <a:normAutofit/>
          </a:bodyPr>
          <a:lstStyle/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[10] I. K.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A. F. Adekoya, and B. A.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Weyori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Acomprehensive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evaluation of ensemble learning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forstock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-market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prediction,J.Big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Data, vol. 7, no. 1, p. 20, 2020.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[11]R. Raja, I. Mukherjee, and B. K. Sarkar, 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systematicreview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healthcare big data,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Sci.Program.vol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2020, p.5471849, 2020.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[12]C. W. Tsai, C. F. Lai, H. C. Chao, and A. V.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Vasilakos,Big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 analytics: A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survey,J.Big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Data, vol. 2, no. 1, p.21, 2015</a:t>
            </a:r>
          </a:p>
        </p:txBody>
      </p:sp>
    </p:spTree>
    <p:extLst>
      <p:ext uri="{BB962C8B-B14F-4D97-AF65-F5344CB8AC3E}">
        <p14:creationId xmlns:p14="http://schemas.microsoft.com/office/powerpoint/2010/main" val="172895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5C86A-A6D6-5BE7-B556-264580CB2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533400"/>
            <a:ext cx="7638288" cy="57150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en-IN" sz="2000" dirty="0"/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[13]P.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Russom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Introduction to big data analyticshttps://vivomente.com/wp-content/uploads/2016/04/big-data-analytics-white-paper.pdf, 2011.</a:t>
            </a:r>
          </a:p>
          <a:p>
            <a:pPr algn="just"/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[14]M. G. Kibria, K. Nguyen, G. P.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Villardi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O.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Zhao,K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Ishizu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F. Kojima, Big data analytics,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machinelearning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and artiﬁcial intelligence in next-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generationwireless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networks, IEEE Access, vol. 6, pp. 32328–32338,2018.</a:t>
            </a:r>
          </a:p>
          <a:p>
            <a:pPr algn="just"/>
            <a:endParaRPr lang="en-IN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endParaRPr lang="en-IN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[15]C. Choi, J. Kim, J. Kim, D. Kim, Y. Bae, and H.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S.Kim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Development of heavy rain damage prediction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modelusing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machine learning based on big data, Adv.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Meteorol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.,vol. 2018, p. 5024930, 2018.</a:t>
            </a:r>
          </a:p>
        </p:txBody>
      </p:sp>
    </p:spTree>
    <p:extLst>
      <p:ext uri="{BB962C8B-B14F-4D97-AF65-F5344CB8AC3E}">
        <p14:creationId xmlns:p14="http://schemas.microsoft.com/office/powerpoint/2010/main" val="1116593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2439</TotalTime>
  <Words>1576</Words>
  <Application>Microsoft Office PowerPoint</Application>
  <PresentationFormat>On-screen Show (4:3)</PresentationFormat>
  <Paragraphs>108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Calibri</vt:lpstr>
      <vt:lpstr>ff3</vt:lpstr>
      <vt:lpstr>ff4</vt:lpstr>
      <vt:lpstr>Gill Sans MT</vt:lpstr>
      <vt:lpstr>Times New Roman</vt:lpstr>
      <vt:lpstr>Verdana</vt:lpstr>
      <vt:lpstr>Wingdings 2</vt:lpstr>
      <vt:lpstr>Solstice</vt:lpstr>
      <vt:lpstr>A mini-review of machine learning in big data analytics Applications, challenges, and prospects</vt:lpstr>
      <vt:lpstr>Abstract</vt:lpstr>
      <vt:lpstr>Existing System</vt:lpstr>
      <vt:lpstr>Disadvantage of Existing System</vt:lpstr>
      <vt:lpstr>PROPOSED SYSTEM :</vt:lpstr>
      <vt:lpstr>ADVANTAGE</vt:lpstr>
      <vt:lpstr>PowerPoint Presentation</vt:lpstr>
      <vt:lpstr>PowerPoint Presentation</vt:lpstr>
      <vt:lpstr>OVERVIEW </vt:lpstr>
      <vt:lpstr>Block Diagram</vt:lpstr>
      <vt:lpstr>Architecture Diagram</vt:lpstr>
      <vt:lpstr>SOFTWARE REQUIREMENTS:</vt:lpstr>
      <vt:lpstr>HARDWARE REQUIREMENTS:</vt:lpstr>
      <vt:lpstr>CONCLUTION</vt:lpstr>
      <vt:lpstr>REFERENCE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vishalrameshv13@gmail.com</cp:lastModifiedBy>
  <cp:revision>652</cp:revision>
  <dcterms:created xsi:type="dcterms:W3CDTF">2006-08-16T00:00:00Z</dcterms:created>
  <dcterms:modified xsi:type="dcterms:W3CDTF">2023-02-25T05:13:14Z</dcterms:modified>
</cp:coreProperties>
</file>