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1/31/2023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1/31/2023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1600" dirty="0"/>
              <a:t>.</a:t>
            </a:r>
            <a:r>
              <a:rPr lang="en-US" sz="4400" dirty="0"/>
              <a:t>Deep Learning for Person Re-Identification: A Survey and Outlook</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2000" dirty="0"/>
              <a:t>Person re-identification (Re-ID) aims at retrieving a person of interest across multiple non-overlapping cameras. With the advancement of deep neural networks and increasing demand of intelligent video surveillance, it has gained significantly increased interest in the computer vision community. By dissecting the involved components in developing a person Re-ID system, we categorize it into the closed-world and open-world settings. The widely studied closed-world setting is usually applied under various research-oriented assumptions, and has achieved inspiring success using deep learning techniques on a number of datasets.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6039730"/>
          </a:xfrm>
          <a:prstGeom prst="rect">
            <a:avLst/>
          </a:prstGeom>
        </p:spPr>
        <p:txBody>
          <a:bodyPr wrap="square">
            <a:spAutoFit/>
          </a:bodyPr>
          <a:lstStyle/>
          <a:p>
            <a:pPr algn="just">
              <a:lnSpc>
                <a:spcPct val="150000"/>
              </a:lnSpc>
            </a:pPr>
            <a:r>
              <a:rPr lang="en-US" sz="2000" dirty="0"/>
              <a:t>We first conduct a comprehensive overview with in-depth analysis for closed-world person Re-ID from three different perspectives, including deep feature representation learning, deep metric learning and ranking optimization. With the performance saturation under closed-world setting, the research focus for person Re-ID has recently shifted to the open-world setting, facing more challenging issues. This setting is closer to practical applications under specific scenarios. We summarize the open-world Re-ID in terms of five different aspects. By analyzing the advantages of existing methods, we design a powerful AGW baseline, achieving state-of-the-art or at least comparable performance on twelve datasets for FOUR different Re-ID tasks.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A context-aware attentive feature learning method is proposed in  incorporating both an intra-sequence and inter-sequence attention for pair-wise feature alignment and refinement. The attention consistency property is added in  Group similarity is another popular approach to leverage the cross-image attention, which involves multiple images for local and global similarity modeling. The first group mainly enhances the robustness against misalignment/imperfect detection, and the second improves the feature learning by mining the relations across multiple images. </a:t>
            </a:r>
          </a:p>
          <a:p>
            <a:pPr algn="just">
              <a:lnSpc>
                <a:spcPct val="150000"/>
              </a:lnSpc>
            </a:pPr>
            <a:r>
              <a:rPr lang="en-US" sz="2000" dirty="0"/>
              <a:t>A similar random erasing strategy is proposed in  adding random noise to the input images.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P ERSON re-identification (Re-ID) has been widely studied as a specific person retrieval problem across non-overlapping cameras  Given a query person-of-interest, the goal of Re-ID is to determine whether this person has appeared in another place at a distinct time captured by a different camera, or even the same camera at a different time instant. </a:t>
            </a:r>
          </a:p>
          <a:p>
            <a:pPr algn="just">
              <a:lnSpc>
                <a:spcPct val="150000"/>
              </a:lnSpc>
            </a:pPr>
            <a:r>
              <a:rPr lang="en-US" sz="2000" dirty="0"/>
              <a:t>The query person can be represented by an image  a video sequence , and even a text description</a:t>
            </a:r>
          </a:p>
          <a:p>
            <a:pPr algn="just">
              <a:lnSpc>
                <a:spcPct val="150000"/>
              </a:lnSpc>
            </a:pPr>
            <a:r>
              <a:rPr lang="en-US" sz="2000" dirty="0"/>
              <a:t> Due to the urgent demand of public safety and increasing number of surveillance cameras, person Re-ID is imperative in intelligent surveillance systems with significant research impact and practical importance</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By analyzing the advantages of existing methods, we design a powerful AGW baseline, achieving state-of-the-art or at least comparable performance on twelve datasets for FOUR different Re-ID tasks. Meanwhile, we introduce a new evaluation metric (</a:t>
            </a:r>
            <a:r>
              <a:rPr lang="en-US" sz="2000" dirty="0" err="1"/>
              <a:t>mINP</a:t>
            </a:r>
            <a:r>
              <a:rPr lang="en-US" sz="2000" dirty="0"/>
              <a:t>) for person Re-ID, indicating the cost for finding all the correct matches, which provides an additional criteria to evaluate the Re-ID system for real applications. Finally, some important yet under-investigated open issues are discussed.</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The most commonly used training strategy for handling the imbalanced issue is identity sampling . For each training batch, a certain number of identities are randomly selected, and then several images are sampled from each selected identity. This batch sampling strategy guarantees the informative positive and negative mining</a:t>
            </a:r>
          </a:p>
          <a:p>
            <a:pPr algn="just">
              <a:lnSpc>
                <a:spcPct val="150000"/>
              </a:lnSpc>
            </a:pPr>
            <a:r>
              <a:rPr lang="en-US" sz="2000" dirty="0"/>
              <a:t>The widely-used k-reciprocal reranking  mines the contextual information. Similar idea for contextual information modeling is applied in  Bai et al.  utilize the geometric structure of the underlying manifold. An expanded cross neighborhood re-ranking method is introduced by integrating the cross neighborhood distance. A local blurring re-ranking  employs the clustering structure to improve neighborhood similarity measurement</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79026465"/>
              </p:ext>
            </p:extLst>
          </p:nvPr>
        </p:nvGraphicFramePr>
        <p:xfrm>
          <a:off x="1066800" y="228600"/>
          <a:ext cx="7867650" cy="57353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IN" sz="2000" dirty="0"/>
                        <a:t>Person reidentification by camera correlation aware feature augmentation,</a:t>
                      </a:r>
                      <a:endParaRPr lang="en-IN" sz="2000" dirty="0">
                        <a:latin typeface="Times New Roman" pitchFamily="18" charset="0"/>
                        <a:cs typeface="Times New Roman" pitchFamily="18" charset="0"/>
                      </a:endParaRPr>
                    </a:p>
                  </a:txBody>
                  <a:tcPr/>
                </a:tc>
                <a:tc>
                  <a:txBody>
                    <a:bodyPr/>
                    <a:lstStyle/>
                    <a:p>
                      <a:pPr algn="just"/>
                      <a:r>
                        <a:rPr lang="en-IN" sz="2000" dirty="0"/>
                        <a:t>Y.-C. Chen, X. Zhu, W.-S. Zheng, and J.-H. Lai</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challenge of person re-identification (re-id) is to match individual images of the same person captured by different nonoverlapping camera views against significant and unknown cross-view feature distortion.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Person reidentification: Past, present and future,” </a:t>
                      </a:r>
                      <a:endParaRPr lang="en-IN" sz="2000" dirty="0">
                        <a:latin typeface="Times New Roman" pitchFamily="18" charset="0"/>
                        <a:cs typeface="Times New Roman" pitchFamily="18" charset="0"/>
                      </a:endParaRPr>
                    </a:p>
                  </a:txBody>
                  <a:tcPr/>
                </a:tc>
                <a:tc>
                  <a:txBody>
                    <a:bodyPr/>
                    <a:lstStyle/>
                    <a:p>
                      <a:pPr algn="just"/>
                      <a:r>
                        <a:rPr lang="en-IN" sz="2000" dirty="0"/>
                        <a:t>L. Zheng, Y. Yang, and A. G. Hauptmann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Person re-identification (re-ID) has become increasingly popular in the community due to its application and research significance.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357294048"/>
              </p:ext>
            </p:extLst>
          </p:nvPr>
        </p:nvGraphicFramePr>
        <p:xfrm>
          <a:off x="1295400" y="304801"/>
          <a:ext cx="7639050" cy="579119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Person reidentification using spatiotemporal appearance,</a:t>
                      </a:r>
                      <a:endParaRPr lang="en-IN" sz="2000" dirty="0">
                        <a:latin typeface="Times New Roman" pitchFamily="18" charset="0"/>
                        <a:cs typeface="Times New Roman" pitchFamily="18" charset="0"/>
                      </a:endParaRPr>
                    </a:p>
                  </a:txBody>
                  <a:tcPr/>
                </a:tc>
                <a:tc>
                  <a:txBody>
                    <a:bodyPr/>
                    <a:lstStyle/>
                    <a:p>
                      <a:pPr algn="just"/>
                      <a:r>
                        <a:rPr lang="fi-FI" sz="2000" dirty="0"/>
                        <a:t>N. Gheissari, T. B. Sebastian, and R. Hartley</a:t>
                      </a:r>
                      <a:endParaRPr lang="en-IN" sz="2000" dirty="0">
                        <a:latin typeface="Times New Roman" pitchFamily="18" charset="0"/>
                        <a:cs typeface="Times New Roman" pitchFamily="18" charset="0"/>
                      </a:endParaRPr>
                    </a:p>
                  </a:txBody>
                  <a:tcPr/>
                </a:tc>
                <a:tc>
                  <a:txBody>
                    <a:bodyPr/>
                    <a:lstStyle/>
                    <a:p>
                      <a:pPr algn="just"/>
                      <a:r>
                        <a:rPr lang="en-US" sz="2000" dirty="0"/>
                        <a:t>In many surveillance applications it is desirable to determine if a given individual has been previously observed over a network of cameras. This is the person reidentification problem</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Re-id done right: towards good practices for person re-identification,”</a:t>
                      </a:r>
                      <a:endParaRPr lang="en-IN" sz="2000" dirty="0">
                        <a:latin typeface="Times New Roman" pitchFamily="18" charset="0"/>
                        <a:cs typeface="Times New Roman" pitchFamily="18" charset="0"/>
                      </a:endParaRPr>
                    </a:p>
                  </a:txBody>
                  <a:tcPr/>
                </a:tc>
                <a:tc>
                  <a:txBody>
                    <a:bodyPr/>
                    <a:lstStyle/>
                    <a:p>
                      <a:pPr algn="just"/>
                      <a:r>
                        <a:rPr lang="en-US" sz="2000" dirty="0"/>
                        <a:t>J. </a:t>
                      </a:r>
                      <a:r>
                        <a:rPr lang="en-US" sz="2000" dirty="0" err="1"/>
                        <a:t>Almazan</a:t>
                      </a:r>
                      <a:r>
                        <a:rPr lang="en-US" sz="2000" dirty="0"/>
                        <a:t>, B. Gajic, N. Murray, and D. </a:t>
                      </a:r>
                      <a:r>
                        <a:rPr lang="en-US" sz="2000" dirty="0" err="1"/>
                        <a:t>Larlus</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Training a deep architecture using a ranking loss has become standard for the person re-identification task.</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t>This section provides an overview for closed-world person Re-ID. As discussed in  1, this setting usually has the following assumptions:</a:t>
            </a:r>
          </a:p>
          <a:p>
            <a:pPr algn="just">
              <a:lnSpc>
                <a:spcPct val="170000"/>
              </a:lnSpc>
            </a:pPr>
            <a:r>
              <a:rPr lang="en-US" sz="2000" dirty="0"/>
              <a:t>person appearances are captured by single-modality visible cameras, either by image or </a:t>
            </a:r>
            <a:r>
              <a:rPr lang="en-US" sz="2000" dirty="0" err="1"/>
              <a:t>video;The</a:t>
            </a:r>
            <a:r>
              <a:rPr lang="en-US" sz="2000" dirty="0"/>
              <a:t> persons are represented by bounding boxes, where most of the bounding box area belongs the same identity;  The training has enough annotated training data for supervised discriminative Re-ID model learning;  The annotations are generally correct;  The query person must appear in the gallery set. Typically, a standard closed-world Re-ID system contains three main components: Feature Representation Learning</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B611719C-70E7-1F81-5745-9519C067AAA5}"/>
              </a:ext>
            </a:extLst>
          </p:cNvPr>
          <p:cNvPicPr>
            <a:picLocks noGrp="1" noChangeAspect="1"/>
          </p:cNvPicPr>
          <p:nvPr>
            <p:ph idx="1"/>
          </p:nvPr>
        </p:nvPicPr>
        <p:blipFill>
          <a:blip r:embed="rId2"/>
          <a:stretch>
            <a:fillRect/>
          </a:stretch>
        </p:blipFill>
        <p:spPr>
          <a:xfrm>
            <a:off x="1435100" y="1524000"/>
            <a:ext cx="7499350" cy="44958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7" name="Content Placeholder 16">
            <a:extLst>
              <a:ext uri="{FF2B5EF4-FFF2-40B4-BE49-F238E27FC236}">
                <a16:creationId xmlns:a16="http://schemas.microsoft.com/office/drawing/2014/main" id="{3698F476-6E6C-D1F8-C96B-2027C685F9D0}"/>
              </a:ext>
            </a:extLst>
          </p:cNvPr>
          <p:cNvPicPr>
            <a:picLocks noGrp="1" noChangeAspect="1"/>
          </p:cNvPicPr>
          <p:nvPr>
            <p:ph idx="1"/>
          </p:nvPr>
        </p:nvPicPr>
        <p:blipFill>
          <a:blip r:embed="rId2"/>
          <a:stretch>
            <a:fillRect/>
          </a:stretch>
        </p:blipFill>
        <p:spPr>
          <a:xfrm>
            <a:off x="1433830" y="1828800"/>
            <a:ext cx="7176770" cy="402748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19200" y="1143000"/>
            <a:ext cx="7714488" cy="5334000"/>
          </a:xfrm>
        </p:spPr>
        <p:txBody>
          <a:bodyPr>
            <a:noAutofit/>
          </a:bodyPr>
          <a:lstStyle/>
          <a:p>
            <a:pPr marL="82296" indent="0" algn="just">
              <a:lnSpc>
                <a:spcPct val="150000"/>
              </a:lnSpc>
              <a:buNone/>
            </a:pPr>
            <a:r>
              <a:rPr lang="en-US" sz="2000" dirty="0"/>
              <a:t>This paper presents a comprehensive survey with in-depth analysis from a both closed-world and open-world perspectives. We first introduce the widely studied person Re-ID under the closed-world setting from three aspects: feature representation learning, deep metric learning and ranking optimization. With powerful deep learning, the </a:t>
            </a:r>
            <a:r>
              <a:rPr lang="en-US" sz="2000" dirty="0" err="1"/>
              <a:t>closedworld</a:t>
            </a:r>
            <a:r>
              <a:rPr lang="en-US" sz="2000" dirty="0"/>
              <a:t> person Re-ID has achieved performance saturation on several datasets. Correspondingly, the open-world setting has recently gained increasing attention, with efforts to address various practical challenges</a:t>
            </a:r>
            <a:r>
              <a:rPr lang="en-US" sz="1200" dirty="0"/>
              <a:t>. </a:t>
            </a:r>
            <a:r>
              <a:rPr lang="en-US" sz="2000" dirty="0"/>
              <a:t>This survey also introduces a new evaluation metric to measure the cost of finding all the correct matches. We believe this survey will provide important guidance for future Re-ID research</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buFont typeface="Wingdings" panose="05000000000000000000" pitchFamily="2" charset="2"/>
              <a:buChar char="v"/>
            </a:pPr>
            <a:r>
              <a:rPr lang="en-IN" sz="2000" dirty="0"/>
              <a:t>  [1] Y.-C. Chen, X. Zhu, W.-S. Zheng, and J.-H. Lai, “Person reidentification by camera correlation aware feature augmentation,” IEEE TPAMI, vol. 40, no. 2, pp. 392–408, 2018. </a:t>
            </a:r>
          </a:p>
          <a:p>
            <a:pPr algn="just">
              <a:lnSpc>
                <a:spcPct val="170000"/>
              </a:lnSpc>
              <a:buFont typeface="Wingdings" panose="05000000000000000000" pitchFamily="2" charset="2"/>
              <a:buChar char="v"/>
            </a:pPr>
            <a:endParaRPr lang="en-IN" sz="2000" dirty="0"/>
          </a:p>
          <a:p>
            <a:pPr algn="just">
              <a:lnSpc>
                <a:spcPct val="170000"/>
              </a:lnSpc>
              <a:buFont typeface="Wingdings" panose="05000000000000000000" pitchFamily="2" charset="2"/>
              <a:buChar char="v"/>
            </a:pPr>
            <a:r>
              <a:rPr lang="en-IN" sz="2000" dirty="0"/>
              <a:t>[2] L. Zheng, Y. Yang, and A. G. Hauptmann, “Person reidentification: Past, present and future,” </a:t>
            </a:r>
            <a:r>
              <a:rPr lang="en-IN" sz="2000" dirty="0" err="1"/>
              <a:t>arXiv</a:t>
            </a:r>
            <a:r>
              <a:rPr lang="en-IN" sz="2000" dirty="0"/>
              <a:t> preprint arXiv:1610.02984, 2016.</a:t>
            </a:r>
          </a:p>
          <a:p>
            <a:pPr algn="just">
              <a:lnSpc>
                <a:spcPct val="170000"/>
              </a:lnSpc>
              <a:buFont typeface="Wingdings" panose="05000000000000000000" pitchFamily="2" charset="2"/>
              <a:buChar char="v"/>
            </a:pPr>
            <a:endParaRPr lang="en-IN" sz="2000" dirty="0"/>
          </a:p>
          <a:p>
            <a:pPr algn="just">
              <a:lnSpc>
                <a:spcPct val="170000"/>
              </a:lnSpc>
              <a:buFont typeface="Wingdings" panose="05000000000000000000" pitchFamily="2" charset="2"/>
              <a:buChar char="v"/>
            </a:pPr>
            <a:r>
              <a:rPr lang="en-IN" sz="2000" dirty="0"/>
              <a:t> [3] N. </a:t>
            </a:r>
            <a:r>
              <a:rPr lang="en-IN" sz="2000" dirty="0" err="1"/>
              <a:t>Gheissari</a:t>
            </a:r>
            <a:r>
              <a:rPr lang="en-IN" sz="2000" dirty="0"/>
              <a:t>, T. B. Sebastian, and R. Hartley, “Person reidentification using spatiotemporal appearance,” in CVPR, 2006, pp. 1528–1535</a:t>
            </a:r>
          </a:p>
          <a:p>
            <a:pPr algn="just">
              <a:lnSpc>
                <a:spcPct val="170000"/>
              </a:lnSpc>
              <a:buFont typeface="Wingdings" panose="05000000000000000000" pitchFamily="2" charset="2"/>
              <a:buChar char="v"/>
            </a:pP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t>[4] J. </a:t>
            </a:r>
            <a:r>
              <a:rPr lang="en-IN" sz="2000" dirty="0" err="1"/>
              <a:t>Almazan</a:t>
            </a:r>
            <a:r>
              <a:rPr lang="en-IN" sz="2000" dirty="0"/>
              <a:t>, B. Gajic, N. Murray, and D. </a:t>
            </a:r>
            <a:r>
              <a:rPr lang="en-IN" sz="2000" dirty="0" err="1"/>
              <a:t>Larlus</a:t>
            </a:r>
            <a:r>
              <a:rPr lang="en-IN" sz="2000" dirty="0"/>
              <a:t>, “Re-id done right: towards good practices for person re-identification,” </a:t>
            </a:r>
            <a:r>
              <a:rPr lang="en-IN" sz="2000" dirty="0" err="1"/>
              <a:t>arXiv</a:t>
            </a:r>
            <a:r>
              <a:rPr lang="en-IN" sz="2000" dirty="0"/>
              <a:t> preprint arXiv:1801.05339, 2018.</a:t>
            </a:r>
          </a:p>
          <a:p>
            <a:pPr algn="just">
              <a:lnSpc>
                <a:spcPct val="170000"/>
              </a:lnSpc>
            </a:pPr>
            <a:r>
              <a:rPr lang="en-IN" sz="2000" dirty="0"/>
              <a:t>[5] L. Zheng, L. Shen, L. Tian, S. Wang, J. Wang, and Q. Tian, “Scalable person re-identification: A benchmark,” in ICCV, 2015, pp. 1116–1124.</a:t>
            </a:r>
          </a:p>
          <a:p>
            <a:pPr algn="just">
              <a:lnSpc>
                <a:spcPct val="170000"/>
              </a:lnSpc>
            </a:pPr>
            <a:r>
              <a:rPr lang="en-IN" sz="2000" dirty="0"/>
              <a:t>[6] N. </a:t>
            </a:r>
            <a:r>
              <a:rPr lang="en-IN" sz="2000" dirty="0" err="1"/>
              <a:t>Martinel</a:t>
            </a:r>
            <a:r>
              <a:rPr lang="en-IN" sz="2000" dirty="0"/>
              <a:t>, G. Luca Foresti, and C. </a:t>
            </a:r>
            <a:r>
              <a:rPr lang="en-IN" sz="2000" dirty="0" err="1"/>
              <a:t>Micheloni</a:t>
            </a:r>
            <a:r>
              <a:rPr lang="en-IN" sz="2000" dirty="0"/>
              <a:t>, “Aggregating deep pyramidal representations for person re-identification,” in CVPR Workshops, 2019, pp. 0–0.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t> [7] T. Wang, S. Gong, X. Zhu, and S. Wang, “Person re-identification by video ranking,” in ECCV, 2014, pp. 688–703. </a:t>
            </a:r>
          </a:p>
          <a:p>
            <a:pPr algn="just">
              <a:lnSpc>
                <a:spcPct val="170000"/>
              </a:lnSpc>
            </a:pPr>
            <a:endParaRPr lang="en-IN" sz="2000" dirty="0"/>
          </a:p>
          <a:p>
            <a:pPr algn="just">
              <a:lnSpc>
                <a:spcPct val="170000"/>
              </a:lnSpc>
            </a:pPr>
            <a:r>
              <a:rPr lang="en-IN" sz="2000" dirty="0"/>
              <a:t>[8] L. Zheng, Z. </a:t>
            </a:r>
            <a:r>
              <a:rPr lang="en-IN" sz="2000" dirty="0" err="1"/>
              <a:t>Bie</a:t>
            </a:r>
            <a:r>
              <a:rPr lang="en-IN" sz="2000" dirty="0"/>
              <a:t>, Y. Sun, J. Wang, C. </a:t>
            </a:r>
            <a:r>
              <a:rPr lang="en-IN" sz="2000" dirty="0" err="1"/>
              <a:t>Su</a:t>
            </a:r>
            <a:r>
              <a:rPr lang="en-IN" sz="2000" dirty="0"/>
              <a:t>, S. Wang, and Q. Tian, “Mars: A video benchmark for large-scale person reidentification,” in ECCV, 2016. </a:t>
            </a:r>
          </a:p>
          <a:p>
            <a:pPr algn="just">
              <a:lnSpc>
                <a:spcPct val="170000"/>
              </a:lnSpc>
            </a:pPr>
            <a:endParaRPr lang="en-IN" sz="2000" dirty="0"/>
          </a:p>
          <a:p>
            <a:pPr algn="just">
              <a:lnSpc>
                <a:spcPct val="170000"/>
              </a:lnSpc>
            </a:pPr>
            <a:r>
              <a:rPr lang="en-IN" sz="2000" dirty="0"/>
              <a:t>[9] M. Ye, C. Liang, Z. Wang, Q. </a:t>
            </a:r>
            <a:r>
              <a:rPr lang="en-IN" sz="2000" dirty="0" err="1"/>
              <a:t>Leng</a:t>
            </a:r>
            <a:r>
              <a:rPr lang="en-IN" sz="2000" dirty="0"/>
              <a:t>, J. Chen, and J. Liu, “Specific person retrieval via incomplete text description,” in ACM ICMR, 2015, pp. 547–550. </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r>
              <a:rPr lang="en-IN" sz="2000" dirty="0"/>
              <a:t>[10] S. Li, T. Xiao, H. Li, W. Yang, and X. Wang, “Identity-aware textual-visual matching with latent co-attention,” in ICCV, 2017, pp. 1890–1899. </a:t>
            </a:r>
          </a:p>
          <a:p>
            <a:endParaRPr lang="en-IN" sz="2000" dirty="0"/>
          </a:p>
          <a:p>
            <a:r>
              <a:rPr lang="en-IN" sz="2000" dirty="0"/>
              <a:t>[11] S. Karanam, Y. Li, and R. J. Radke, “Person re-identification with discriminatively trained viewpoint invariant dictionaries,” in ICCV, 2015, pp. 4516–4524. </a:t>
            </a:r>
          </a:p>
          <a:p>
            <a:endParaRPr lang="en-IN" sz="2000" dirty="0"/>
          </a:p>
          <a:p>
            <a:r>
              <a:rPr lang="en-IN" sz="2000" dirty="0"/>
              <a:t>[12] S. </a:t>
            </a:r>
            <a:r>
              <a:rPr lang="en-IN" sz="2000" dirty="0" err="1"/>
              <a:t>Bak</a:t>
            </a:r>
            <a:r>
              <a:rPr lang="en-IN" sz="2000" dirty="0"/>
              <a:t>, S. </a:t>
            </a:r>
            <a:r>
              <a:rPr lang="en-IN" sz="2000" dirty="0" err="1"/>
              <a:t>Zaidenberg</a:t>
            </a:r>
            <a:r>
              <a:rPr lang="en-IN" sz="2000" dirty="0"/>
              <a:t>, B. Boulay, and F. Bremond, “Improving person re-identification by viewpoint cues,” in AVSS, 2014, pp. 175–180.</a:t>
            </a:r>
          </a:p>
          <a:p>
            <a:endParaRPr lang="en-IN" sz="2000" dirty="0"/>
          </a:p>
          <a:p>
            <a:r>
              <a:rPr lang="en-US" sz="2000" dirty="0"/>
              <a:t>[13] X. Li, W.-S. Zheng, X. Wang, T. Xiang, and S. Gong, “Multi-scale learning for low-resolution person re-identification,” in ICCV, 2015, pp. 3765–3773.</a:t>
            </a:r>
            <a:endParaRPr lang="en-IN" sz="2000" dirty="0"/>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endParaRPr lang="en-IN" sz="2000" dirty="0"/>
          </a:p>
          <a:p>
            <a:endParaRPr lang="en-IN" sz="2000" dirty="0"/>
          </a:p>
          <a:p>
            <a:r>
              <a:rPr lang="en-IN" sz="2000" dirty="0"/>
              <a:t>[14] Y. Wang, L. Wang, Y. You, X. Zou, V. Chen, S. Li, G. Huang, B. Hariharan, and K. Q. Weinberger, “Resource aware person reidentification across multiple resolutions,” in CVPR, 2018, pp. 8042–8051. </a:t>
            </a:r>
          </a:p>
          <a:p>
            <a:endParaRPr lang="en-IN" sz="2000" dirty="0"/>
          </a:p>
          <a:p>
            <a:endParaRPr lang="en-IN" sz="2000" dirty="0"/>
          </a:p>
          <a:p>
            <a:r>
              <a:rPr lang="en-IN" sz="2000" dirty="0"/>
              <a:t>[15] Y. Huang, Z.-J. </a:t>
            </a:r>
            <a:r>
              <a:rPr lang="en-IN" sz="2000" dirty="0" err="1"/>
              <a:t>Zha</a:t>
            </a:r>
            <a:r>
              <a:rPr lang="en-IN" sz="2000" dirty="0"/>
              <a:t>, X. Fu, and W. Zhang, “Illumination-invariant person re-identification,” in ACM MM, 2019, pp. 365–373.</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1919</TotalTime>
  <Words>1717</Words>
  <Application>Microsoft Office PowerPoint</Application>
  <PresentationFormat>On-screen Show (4:3)</PresentationFormat>
  <Paragraphs>81</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.Deep Learning for Person Re-Identification: A Survey and Outlook</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638</cp:revision>
  <dcterms:created xsi:type="dcterms:W3CDTF">2006-08-16T00:00:00Z</dcterms:created>
  <dcterms:modified xsi:type="dcterms:W3CDTF">2023-01-31T12:20:49Z</dcterms:modified>
</cp:coreProperties>
</file>