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322" r:id="rId2"/>
    <p:sldId id="325" r:id="rId3"/>
    <p:sldId id="328" r:id="rId4"/>
    <p:sldId id="260" r:id="rId5"/>
    <p:sldId id="262" r:id="rId6"/>
    <p:sldId id="263" r:id="rId7"/>
    <p:sldId id="294" r:id="rId8"/>
    <p:sldId id="334" r:id="rId9"/>
    <p:sldId id="327" r:id="rId10"/>
    <p:sldId id="326" r:id="rId11"/>
    <p:sldId id="330" r:id="rId12"/>
    <p:sldId id="333" r:id="rId13"/>
    <p:sldId id="296" r:id="rId14"/>
    <p:sldId id="295" r:id="rId15"/>
    <p:sldId id="331" r:id="rId16"/>
    <p:sldId id="332" r:id="rId17"/>
    <p:sldId id="323"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4/22/2022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4/22/2022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4/22/2022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4/22/2022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4/22/2022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4/22/2022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572000"/>
          </a:xfrm>
        </p:spPr>
        <p:txBody>
          <a:bodyPr>
            <a:normAutofit/>
          </a:bodyPr>
          <a:lstStyle/>
          <a:p>
            <a:pPr algn="ctr"/>
            <a:r>
              <a:rPr lang="en-IN" b="1" dirty="0" smtClean="0">
                <a:latin typeface="Times New Roman" pitchFamily="18" charset="0"/>
                <a:cs typeface="Times New Roman" pitchFamily="18" charset="0"/>
              </a:rPr>
              <a:t>PIR SENSOR BASED DOOR OPEN WITH CAMERA AND TELEGRAM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lnSpc>
                <a:spcPct val="150000"/>
              </a:lnSpc>
            </a:pPr>
            <a:r>
              <a:rPr lang="en-IN" sz="2000" dirty="0" smtClean="0">
                <a:latin typeface="Times New Roman" pitchFamily="18" charset="0"/>
                <a:cs typeface="Times New Roman" pitchFamily="18" charset="0"/>
              </a:rPr>
              <a:t>In modern world,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at its peak. The world is becoming smarter, the home automation is emerging.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Smart Door control system is a latest technology in home automation.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purpose of smart Door technology is to provide a complete security to the door, ease and comfort for users.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aim of this paper is to enlarge the door automation technique using Raspberry pi and android phone.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IN" sz="2000" dirty="0" smtClean="0">
                <a:latin typeface="Times New Roman" pitchFamily="18" charset="0"/>
                <a:cs typeface="Times New Roman" pitchFamily="18" charset="0"/>
              </a:rPr>
              <a:t>Raspberry pi controls PIR sensor, camera module, bell button, which is used in detecting the motion of a arrival of a person, capturing an image of a person as soon as the bell is being pressed and sends the still image to the android device through telegram app and alerts the owner about the person standing at the door.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entire systems programming has been established in python 3.5 domains for raspberry pi </a:t>
            </a:r>
            <a:r>
              <a:rPr lang="en-IN" sz="2000" smtClean="0">
                <a:latin typeface="Times New Roman" pitchFamily="18" charset="0"/>
                <a:cs typeface="Times New Roman" pitchFamily="18" charset="0"/>
              </a:rPr>
              <a:t>operations</a:t>
            </a:r>
            <a:r>
              <a:rPr lang="en-IN" sz="200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When PIR sensor signal is high then PI camera captures the image of the visitor and sends through cloud based messaging app (telegram) to the user i.e. owner and turn ON the entirely lights through relay existing in home as well as buzzer also.</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photos, the existence of people on the photo is detected or in other words, the system is able to detect people or not from the photos.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the suspicious object is detected, then the alarm is activated and sends an email to warn the house owner about the existence of the intruder.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457200"/>
            <a:ext cx="7498080" cy="6248400"/>
          </a:xfrm>
        </p:spPr>
        <p:txBody>
          <a:bodyPr>
            <a:noAutofit/>
          </a:bodyPr>
          <a:lstStyle/>
          <a:p>
            <a:pPr algn="just">
              <a:lnSpc>
                <a:spcPct val="150000"/>
              </a:lnSpc>
            </a:pPr>
            <a:r>
              <a:rPr lang="en-IN" sz="2000" dirty="0" smtClean="0">
                <a:latin typeface="Times New Roman" pitchFamily="18" charset="0"/>
                <a:cs typeface="Times New Roman" pitchFamily="18" charset="0"/>
              </a:rPr>
              <a:t>Home automation and security systems face four main challenges these are excessive cost of ownership, inflexibility, poor manageability, and difficulty in achieving home security.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ideas of this exploration is to design and contrivance a home automation system using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that is capable of controlling most of the house appliances through an easy manageable telegram app interface with </a:t>
            </a:r>
            <a:r>
              <a:rPr lang="en-IN" sz="2000" dirty="0" err="1" smtClean="0">
                <a:latin typeface="Times New Roman" pitchFamily="18" charset="0"/>
                <a:cs typeface="Times New Roman" pitchFamily="18" charset="0"/>
              </a:rPr>
              <a:t>raspberrypi</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process of face verification is a binary classification problem that it works on a pair of input faces, there are two main elements which can verify the approach: face representation and face matching.</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Smartphone application incorporated with the proposed system to advance smart motion detecting camera security system and find human faces for houses and offices.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 is cost effective solution for security home entry and notification via telegram. A facial recognition system is a technology that is capable of matching a human face from a digital image.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Telegram is one most secure social media apps used by all kinds of citizens (senior citizens).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2860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990600"/>
            <a:ext cx="7866888" cy="54102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advantage of using Telegram App for this project is to send notification to the user as it provides an instant secure communication between the user and the home automation system.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advantage of using telegram is that some of the senior citizens does not use G-mail or Twitter as it requires the account creation and find it difficult to operate. One of the advantages of this proposal is the Telegram notification.</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relies on an efficient action which is helpful in the localization of the destination to guide the camera to get a close-up of the required target.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N" dirty="0" smtClean="0"/>
              <a:t>Applications</a:t>
            </a:r>
            <a:endParaRPr lang="en-IN" dirty="0"/>
          </a:p>
        </p:txBody>
      </p:sp>
      <p:sp>
        <p:nvSpPr>
          <p:cNvPr id="3" name="Content Placeholder 2"/>
          <p:cNvSpPr>
            <a:spLocks noGrp="1"/>
          </p:cNvSpPr>
          <p:nvPr>
            <p:ph idx="1"/>
          </p:nvPr>
        </p:nvSpPr>
        <p:spPr/>
        <p:txBody>
          <a:bodyPr>
            <a:normAutofit/>
          </a:bodyPr>
          <a:lstStyle/>
          <a:p>
            <a:pPr algn="just">
              <a:lnSpc>
                <a:spcPct val="150000"/>
              </a:lnSpc>
            </a:pPr>
            <a:r>
              <a:rPr lang="en-IN" sz="2000" dirty="0" smtClean="0">
                <a:latin typeface="Times New Roman" pitchFamily="18" charset="0"/>
                <a:cs typeface="Times New Roman" pitchFamily="18" charset="0"/>
              </a:rPr>
              <a:t>In industrial areas </a:t>
            </a:r>
          </a:p>
          <a:p>
            <a:pPr algn="just">
              <a:lnSpc>
                <a:spcPct val="150000"/>
              </a:lnSpc>
            </a:pPr>
            <a:r>
              <a:rPr lang="en-IN" sz="2000" dirty="0" smtClean="0">
                <a:latin typeface="Times New Roman" pitchFamily="18" charset="0"/>
                <a:cs typeface="Times New Roman" pitchFamily="18" charset="0"/>
              </a:rPr>
              <a:t>In homes </a:t>
            </a:r>
          </a:p>
          <a:p>
            <a:pPr algn="just">
              <a:lnSpc>
                <a:spcPct val="150000"/>
              </a:lnSpc>
            </a:pPr>
            <a:r>
              <a:rPr lang="en-IN" sz="2000" dirty="0" smtClean="0">
                <a:latin typeface="Times New Roman" pitchFamily="18" charset="0"/>
                <a:cs typeface="Times New Roman" pitchFamily="18" charset="0"/>
              </a:rPr>
              <a:t>Protect law enforcement </a:t>
            </a:r>
          </a:p>
          <a:p>
            <a:pPr algn="just">
              <a:lnSpc>
                <a:spcPct val="150000"/>
              </a:lnSpc>
            </a:pPr>
            <a:r>
              <a:rPr lang="en-IN" sz="2000" dirty="0" smtClean="0">
                <a:latin typeface="Times New Roman" pitchFamily="18" charset="0"/>
                <a:cs typeface="Times New Roman" pitchFamily="18" charset="0"/>
              </a:rPr>
              <a:t>Aid forensic Investigation  </a:t>
            </a:r>
          </a:p>
          <a:p>
            <a:pPr algn="just">
              <a:lnSpc>
                <a:spcPct val="150000"/>
              </a:lnSpc>
            </a:pPr>
            <a:r>
              <a:rPr lang="en-IN" sz="2000" dirty="0" smtClean="0">
                <a:latin typeface="Times New Roman" pitchFamily="18" charset="0"/>
                <a:cs typeface="Times New Roman" pitchFamily="18" charset="0"/>
              </a:rPr>
              <a:t>Smarter advertising </a:t>
            </a:r>
          </a:p>
          <a:p>
            <a:pPr algn="just">
              <a:lnSpc>
                <a:spcPct val="150000"/>
              </a:lnSpc>
            </a:pPr>
            <a:r>
              <a:rPr lang="en-IN" sz="2000" dirty="0" smtClean="0">
                <a:latin typeface="Times New Roman" pitchFamily="18" charset="0"/>
                <a:cs typeface="Times New Roman" pitchFamily="18" charset="0"/>
              </a:rPr>
              <a:t>Unlocking</a:t>
            </a:r>
            <a:endParaRPr lang="en-IN" sz="20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4012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smtClean="0">
                          <a:latin typeface="Times New Roman" pitchFamily="18" charset="0"/>
                          <a:cs typeface="Times New Roman" pitchFamily="18" charset="0"/>
                        </a:rPr>
                        <a:t>Smart Door Security Control System Using Raspberry Pi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err="1" smtClean="0">
                          <a:latin typeface="Times New Roman" pitchFamily="18" charset="0"/>
                          <a:cs typeface="Times New Roman" pitchFamily="18" charset="0"/>
                        </a:rPr>
                        <a:t>Nareshkumar</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M.,Dnyaneshvari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Shinde</a:t>
                      </a:r>
                      <a:r>
                        <a:rPr lang="en-IN" sz="2000" dirty="0" smtClean="0">
                          <a:latin typeface="Times New Roman" pitchFamily="18" charset="0"/>
                          <a:cs typeface="Times New Roman" pitchFamily="18" charset="0"/>
                        </a:rPr>
                        <a:t>,</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Wireless network is one of the technologies that have been used to provide remote monitor and control for the home appliances. </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Smart Secure Door Lock System Using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Eigenface</a:t>
                      </a:r>
                      <a:r>
                        <a:rPr lang="en-IN" sz="2000" dirty="0" smtClean="0">
                          <a:latin typeface="Times New Roman" pitchFamily="18" charset="0"/>
                          <a:cs typeface="Times New Roman" pitchFamily="18" charset="0"/>
                        </a:rPr>
                        <a:t> Approach</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err="1" smtClean="0">
                          <a:latin typeface="Times New Roman" pitchFamily="18" charset="0"/>
                          <a:cs typeface="Times New Roman" pitchFamily="18" charset="0"/>
                        </a:rPr>
                        <a:t>Reeta</a:t>
                      </a:r>
                      <a:r>
                        <a:rPr lang="en-IN" sz="2000" dirty="0" smtClean="0">
                          <a:latin typeface="Times New Roman" pitchFamily="18" charset="0"/>
                          <a:cs typeface="Times New Roman" pitchFamily="18" charset="0"/>
                        </a:rPr>
                        <a:t> R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smtClean="0">
                          <a:latin typeface="Times New Roman" pitchFamily="18" charset="0"/>
                          <a:cs typeface="Times New Roman" pitchFamily="18" charset="0"/>
                        </a:rPr>
                        <a:t>This paper proposes the design and the development of an interactive smart home security system with the raspberry pi, Web-based control systems and using the Eigenface technology.</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497320"/>
        </p:xfrm>
        <a:graphic>
          <a:graphicData uri="http://schemas.openxmlformats.org/drawingml/2006/table">
            <a:tbl>
              <a:tblPr firstRow="1" bandRow="1">
                <a:tableStyleId>{5C22544A-7EE6-4342-B048-85BDC9FD1C3A}</a:tableStyleId>
              </a:tblPr>
              <a:tblGrid>
                <a:gridCol w="2057400"/>
                <a:gridCol w="1676400"/>
                <a:gridCol w="3981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134360">
                <a:tc>
                  <a:txBody>
                    <a:bodyPr/>
                    <a:lstStyle/>
                    <a:p>
                      <a:pPr algn="just">
                        <a:lnSpc>
                          <a:spcPct val="150000"/>
                        </a:lnSpc>
                      </a:pP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Based Door Entry System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err="1" smtClean="0">
                          <a:latin typeface="Times New Roman" pitchFamily="18" charset="0"/>
                          <a:cs typeface="Times New Roman" pitchFamily="18" charset="0"/>
                        </a:rPr>
                        <a:t>Rishabh</a:t>
                      </a:r>
                      <a:r>
                        <a:rPr lang="en-IN" sz="2000" dirty="0" smtClean="0">
                          <a:latin typeface="Times New Roman" pitchFamily="18" charset="0"/>
                          <a:cs typeface="Times New Roman" pitchFamily="18" charset="0"/>
                        </a:rPr>
                        <a:t> Kumar Gupta, S. </a:t>
                      </a:r>
                      <a:r>
                        <a:rPr lang="en-IN" sz="2000" dirty="0" err="1" smtClean="0">
                          <a:latin typeface="Times New Roman" pitchFamily="18" charset="0"/>
                          <a:cs typeface="Times New Roman" pitchFamily="18" charset="0"/>
                        </a:rPr>
                        <a:t>Balamurugan</a:t>
                      </a:r>
                      <a:r>
                        <a:rPr lang="en-IN" sz="2000" dirty="0" smtClean="0">
                          <a:latin typeface="Times New Roman" pitchFamily="18" charset="0"/>
                          <a:cs typeface="Times New Roman" pitchFamily="18" charset="0"/>
                        </a:rPr>
                        <a:t>, K. </a:t>
                      </a:r>
                      <a:r>
                        <a:rPr lang="en-IN" sz="2000" dirty="0" err="1" smtClean="0">
                          <a:latin typeface="Times New Roman" pitchFamily="18" charset="0"/>
                          <a:cs typeface="Times New Roman" pitchFamily="18" charset="0"/>
                        </a:rPr>
                        <a:t>Aroul-IoT</a:t>
                      </a:r>
                      <a:r>
                        <a:rPr lang="en-IN" sz="2000" dirty="0" smtClean="0">
                          <a:latin typeface="Times New Roman" pitchFamily="18" charset="0"/>
                          <a:cs typeface="Times New Roman" pitchFamily="18" charset="0"/>
                        </a:rPr>
                        <a:t> Based Door Entry System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The door entry system proposed here consists of a switch for guest monitoring, camera for guest authentication, solenoid actuator for opening of the door and a speaker set for making the system intimate the responses to the guest. </a:t>
                      </a:r>
                      <a:endParaRPr lang="en-IN" sz="2000" dirty="0">
                        <a:latin typeface="Times New Roman" pitchFamily="18" charset="0"/>
                        <a:cs typeface="Times New Roman" pitchFamily="18" charset="0"/>
                      </a:endParaRPr>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Based smart Home Security System with Alert Door And Access Control Using Smart phone</a:t>
                      </a:r>
                    </a:p>
                  </a:txBody>
                  <a:tcPr/>
                </a:tc>
                <a:tc>
                  <a:txBody>
                    <a:bodyPr/>
                    <a:lstStyle/>
                    <a:p>
                      <a:pPr algn="just">
                        <a:lnSpc>
                          <a:spcPct val="150000"/>
                        </a:lnSpc>
                      </a:pPr>
                      <a:r>
                        <a:rPr lang="en-IN" sz="2000" dirty="0" err="1" smtClean="0">
                          <a:latin typeface="Times New Roman" pitchFamily="18" charset="0"/>
                          <a:cs typeface="Times New Roman" pitchFamily="18" charset="0"/>
                        </a:rPr>
                        <a:t>D.Kishore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Shaik</a:t>
                      </a:r>
                      <a:r>
                        <a:rPr lang="en-IN" sz="2000" dirty="0" smtClean="0">
                          <a:latin typeface="Times New Roman" pitchFamily="18" charset="0"/>
                          <a:cs typeface="Times New Roman" pitchFamily="18" charset="0"/>
                        </a:rPr>
                        <a:t> Anwar</a:t>
                      </a:r>
                    </a:p>
                  </a:txBody>
                  <a:tcPr/>
                </a:tc>
                <a:tc>
                  <a:txBody>
                    <a:bodyPr/>
                    <a:lstStyle/>
                    <a:p>
                      <a:pPr algn="just">
                        <a:lnSpc>
                          <a:spcPct val="150000"/>
                        </a:lnSpc>
                      </a:pPr>
                      <a:r>
                        <a:rPr lang="en-IN" sz="2000" dirty="0" smtClean="0">
                          <a:latin typeface="Times New Roman" pitchFamily="18" charset="0"/>
                          <a:cs typeface="Times New Roman" pitchFamily="18" charset="0"/>
                        </a:rPr>
                        <a:t>A PIR motion sensor and Camera module are used to detect motion and capture images respectively are dedicatedly make the security system alive as per the request.</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447800" y="1524000"/>
            <a:ext cx="6908800" cy="4200525"/>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020762"/>
          </a:xfrm>
        </p:spPr>
        <p:txBody>
          <a:bodyPr>
            <a:normAutofit/>
          </a:bodyPr>
          <a:lstStyle/>
          <a:p>
            <a:pPr algn="just"/>
            <a:r>
              <a:rPr lang="en-IN" dirty="0" smtClean="0"/>
              <a:t>Working principle</a:t>
            </a:r>
            <a:endParaRPr lang="en-IN" dirty="0"/>
          </a:p>
        </p:txBody>
      </p:sp>
      <p:sp>
        <p:nvSpPr>
          <p:cNvPr id="3" name="Content Placeholder 2"/>
          <p:cNvSpPr>
            <a:spLocks noGrp="1"/>
          </p:cNvSpPr>
          <p:nvPr>
            <p:ph idx="1"/>
          </p:nvPr>
        </p:nvSpPr>
        <p:spPr>
          <a:xfrm>
            <a:off x="1371600" y="1371600"/>
            <a:ext cx="7498080" cy="4953000"/>
          </a:xfrm>
        </p:spPr>
        <p:txBody>
          <a:bodyPr>
            <a:noAutofit/>
          </a:bodyPr>
          <a:lstStyle/>
          <a:p>
            <a:pPr algn="just">
              <a:lnSpc>
                <a:spcPct val="150000"/>
              </a:lnSpc>
            </a:pPr>
            <a:r>
              <a:rPr lang="en-IN" sz="2000" dirty="0" smtClean="0">
                <a:latin typeface="Times New Roman" pitchFamily="18" charset="0"/>
                <a:cs typeface="Times New Roman" pitchFamily="18" charset="0"/>
              </a:rPr>
              <a:t>We propose IOT based theft detection using Raspberry Pi . In this proposed system, theft can be prevented using Raspberry pi and IR sensors. PIR sensors are able to detect the presence of human being.</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the user is not authorized, the </a:t>
            </a:r>
            <a:r>
              <a:rPr lang="en-IN" sz="2000" dirty="0" err="1" smtClean="0">
                <a:latin typeface="Times New Roman" pitchFamily="18" charset="0"/>
                <a:cs typeface="Times New Roman" pitchFamily="18" charset="0"/>
              </a:rPr>
              <a:t>the</a:t>
            </a:r>
            <a:r>
              <a:rPr lang="en-IN" sz="2000" dirty="0" smtClean="0">
                <a:latin typeface="Times New Roman" pitchFamily="18" charset="0"/>
                <a:cs typeface="Times New Roman" pitchFamily="18" charset="0"/>
              </a:rPr>
              <a:t> image/video will be captured using the camera and send it to the telegram application.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the home is empty the owner will ON the theft mode. if any human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detected the message will be send to the owner via the telegram application.</a:t>
            </a:r>
            <a:endParaRPr lang="en-IN"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pPr algn="just"/>
            <a:r>
              <a:rPr lang="en-US" dirty="0" smtClean="0"/>
              <a:t>CONCLUSION</a:t>
            </a:r>
            <a:endParaRPr lang="en-US" dirty="0"/>
          </a:p>
        </p:txBody>
      </p:sp>
      <p:sp>
        <p:nvSpPr>
          <p:cNvPr id="3" name="Content Placeholder 2"/>
          <p:cNvSpPr>
            <a:spLocks noGrp="1"/>
          </p:cNvSpPr>
          <p:nvPr>
            <p:ph idx="1"/>
          </p:nvPr>
        </p:nvSpPr>
        <p:spPr>
          <a:xfrm>
            <a:off x="1371600" y="762000"/>
            <a:ext cx="7498080" cy="5334000"/>
          </a:xfrm>
        </p:spPr>
        <p:txBody>
          <a:bodyPr>
            <a:noAutofit/>
          </a:bodyPr>
          <a:lstStyle/>
          <a:p>
            <a:pPr algn="just">
              <a:lnSpc>
                <a:spcPct val="150000"/>
              </a:lnSpc>
            </a:pPr>
            <a:r>
              <a:rPr lang="en-IN" sz="2000" dirty="0" smtClean="0">
                <a:latin typeface="Times New Roman" pitchFamily="18" charset="0"/>
                <a:cs typeface="Times New Roman" pitchFamily="18" charset="0"/>
              </a:rPr>
              <a:t>We have a designed a smart system which reduces the human efforts and provide the ease to operate the Smart door, can access it from any corner of the world, providing a good security. It is easy to upgrade, portable.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smart door lock system using telegram is very efficient technique, which allows the user to grant the access to the known person by sending a back message to RPI and unlock the door.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system uses various components like PIR sensor, camera module, switch and telegram app on an android phone.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5867400"/>
          </a:xfrm>
        </p:spPr>
        <p:txBody>
          <a:bodyPr>
            <a:normAutofit/>
          </a:bodyPr>
          <a:lstStyle/>
          <a:p>
            <a:pPr algn="just">
              <a:lnSpc>
                <a:spcPct val="150000"/>
              </a:lnSpc>
            </a:pPr>
            <a:r>
              <a:rPr lang="en-IN" sz="2000" dirty="0" smtClean="0">
                <a:latin typeface="Times New Roman" pitchFamily="18" charset="0"/>
                <a:cs typeface="Times New Roman" pitchFamily="18" charset="0"/>
              </a:rPr>
              <a:t>The networks security is also playing a vital role so that raspberry pi could not be hacked.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coding is done using python language and installation of a telegram is done using CLI Telegram and some concept of Linux The networks security is also playing a vital role so that raspberry pi could not be hacked.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SSH key is used, which provides a good network security. The Fail2ban software can also be used as an additional security to Raspberry pi.</a:t>
            </a:r>
            <a:endParaRPr lang="en-US" sz="2000" dirty="0" smtClean="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Nareshkumar</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M.,Dnyaneshvari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Shinde</a:t>
            </a:r>
            <a:r>
              <a:rPr lang="en-IN" sz="2000" dirty="0" smtClean="0">
                <a:latin typeface="Times New Roman" pitchFamily="18" charset="0"/>
                <a:cs typeface="Times New Roman" pitchFamily="18" charset="0"/>
              </a:rPr>
              <a:t>,- Smart Door Security Control System Using Raspberry Pi Volume 6, 2347 – 8616 Issue 11 November 2017 </a:t>
            </a:r>
          </a:p>
          <a:p>
            <a:pPr algn="just">
              <a:lnSpc>
                <a:spcPct val="150000"/>
              </a:lnSpc>
            </a:pP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Reeta</a:t>
            </a:r>
            <a:r>
              <a:rPr lang="en-IN" sz="2000" dirty="0" smtClean="0">
                <a:latin typeface="Times New Roman" pitchFamily="18" charset="0"/>
                <a:cs typeface="Times New Roman" pitchFamily="18" charset="0"/>
              </a:rPr>
              <a:t> R -Smart Secure Door Lock System Using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Eigenface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Approach,Volume</a:t>
            </a:r>
            <a:r>
              <a:rPr lang="en-IN" sz="2000" dirty="0" smtClean="0">
                <a:latin typeface="Times New Roman" pitchFamily="18" charset="0"/>
                <a:cs typeface="Times New Roman" pitchFamily="18" charset="0"/>
              </a:rPr>
              <a:t> 5, Issue 4 December 2017, 2320-2882 </a:t>
            </a:r>
          </a:p>
          <a:p>
            <a:pPr algn="just">
              <a:lnSpc>
                <a:spcPct val="150000"/>
              </a:lnSpc>
            </a:pP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Rishabh</a:t>
            </a:r>
            <a:r>
              <a:rPr lang="en-IN" sz="2000" dirty="0" smtClean="0">
                <a:latin typeface="Times New Roman" pitchFamily="18" charset="0"/>
                <a:cs typeface="Times New Roman" pitchFamily="18" charset="0"/>
              </a:rPr>
              <a:t> Kumar Gupta, S. </a:t>
            </a:r>
            <a:r>
              <a:rPr lang="en-IN" sz="2000" dirty="0" err="1" smtClean="0">
                <a:latin typeface="Times New Roman" pitchFamily="18" charset="0"/>
                <a:cs typeface="Times New Roman" pitchFamily="18" charset="0"/>
              </a:rPr>
              <a:t>Balamurugan</a:t>
            </a:r>
            <a:r>
              <a:rPr lang="en-IN" sz="2000" dirty="0" smtClean="0">
                <a:latin typeface="Times New Roman" pitchFamily="18" charset="0"/>
                <a:cs typeface="Times New Roman" pitchFamily="18" charset="0"/>
              </a:rPr>
              <a:t>, K. </a:t>
            </a:r>
            <a:r>
              <a:rPr lang="en-IN" sz="2000" dirty="0" err="1" smtClean="0">
                <a:latin typeface="Times New Roman" pitchFamily="18" charset="0"/>
                <a:cs typeface="Times New Roman" pitchFamily="18" charset="0"/>
              </a:rPr>
              <a:t>Aroul-IoT</a:t>
            </a:r>
            <a:r>
              <a:rPr lang="en-IN" sz="2000" dirty="0" smtClean="0">
                <a:latin typeface="Times New Roman" pitchFamily="18" charset="0"/>
                <a:cs typeface="Times New Roman" pitchFamily="18" charset="0"/>
              </a:rPr>
              <a:t> Based Door Entry System </a:t>
            </a:r>
            <a:r>
              <a:rPr lang="en-IN" sz="2000" dirty="0" err="1" smtClean="0">
                <a:latin typeface="Times New Roman" pitchFamily="18" charset="0"/>
                <a:cs typeface="Times New Roman" pitchFamily="18" charset="0"/>
              </a:rPr>
              <a:t>Vol</a:t>
            </a:r>
            <a:r>
              <a:rPr lang="en-IN" sz="2000" dirty="0" smtClean="0">
                <a:latin typeface="Times New Roman" pitchFamily="18" charset="0"/>
                <a:cs typeface="Times New Roman" pitchFamily="18" charset="0"/>
              </a:rPr>
              <a:t> 9(37), DOI: 10.17485/</a:t>
            </a:r>
            <a:r>
              <a:rPr lang="en-IN" sz="2000" dirty="0" err="1" smtClean="0">
                <a:latin typeface="Times New Roman" pitchFamily="18" charset="0"/>
                <a:cs typeface="Times New Roman" pitchFamily="18" charset="0"/>
              </a:rPr>
              <a:t>ijst</a:t>
            </a:r>
            <a:r>
              <a:rPr lang="en-IN" sz="2000" dirty="0" smtClean="0">
                <a:latin typeface="Times New Roman" pitchFamily="18" charset="0"/>
                <a:cs typeface="Times New Roman" pitchFamily="18" charset="0"/>
              </a:rPr>
              <a:t>/2016/v9i37/102136,October 2016,0974- 6846 </a:t>
            </a:r>
          </a:p>
          <a:p>
            <a:pPr algn="just">
              <a:lnSpc>
                <a:spcPct val="150000"/>
              </a:lnSpc>
            </a:pP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D.Kishore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Shaik</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Anwar-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Based smart Home Security System with Alert Door And Access Control Using Smart phone, vol-5 Issue 12,December 2016,2278-0181</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1324</TotalTime>
  <Words>1186</Words>
  <Application>Microsoft Office PowerPoint</Application>
  <PresentationFormat>On-screen Show (4:3)</PresentationFormat>
  <Paragraphs>97</Paragraphs>
  <Slides>17</Slides>
  <Notes>2</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Solstice</vt:lpstr>
      <vt:lpstr>PIR SENSOR BASED DOOR OPEN WITH CAMERA AND TELEGRAM</vt:lpstr>
      <vt:lpstr>Abstract</vt:lpstr>
      <vt:lpstr>Slide 3</vt:lpstr>
      <vt:lpstr>Existing System</vt:lpstr>
      <vt:lpstr>Disadvantage of Existing System</vt:lpstr>
      <vt:lpstr>PROPOSED SYSTEM :</vt:lpstr>
      <vt:lpstr>ADVANTAGE</vt:lpstr>
      <vt:lpstr>Applications</vt:lpstr>
      <vt:lpstr>Slide 9</vt:lpstr>
      <vt:lpstr>Slide 10</vt:lpstr>
      <vt:lpstr>Block Diagram</vt:lpstr>
      <vt:lpstr>Working principle</vt:lpstr>
      <vt:lpstr>SOFTWARE REQUIREMENTS:</vt:lpstr>
      <vt:lpstr>HARDWARE REQUIREMENTS:</vt:lpstr>
      <vt:lpstr>CONCLUSION</vt:lpstr>
      <vt:lpstr>Slide 16</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576</cp:revision>
  <dcterms:created xsi:type="dcterms:W3CDTF">2006-08-16T00:00:00Z</dcterms:created>
  <dcterms:modified xsi:type="dcterms:W3CDTF">2022-04-22T12:41:48Z</dcterms:modified>
</cp:coreProperties>
</file>