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22" r:id="rId2"/>
    <p:sldId id="325" r:id="rId3"/>
    <p:sldId id="328" r:id="rId4"/>
    <p:sldId id="332" r:id="rId5"/>
    <p:sldId id="260" r:id="rId6"/>
    <p:sldId id="262" r:id="rId7"/>
    <p:sldId id="263" r:id="rId8"/>
    <p:sldId id="294" r:id="rId9"/>
    <p:sldId id="327" r:id="rId10"/>
    <p:sldId id="326" r:id="rId11"/>
    <p:sldId id="330" r:id="rId12"/>
    <p:sldId id="296" r:id="rId13"/>
    <p:sldId id="295" r:id="rId14"/>
    <p:sldId id="331" r:id="rId15"/>
    <p:sldId id="333" r:id="rId16"/>
    <p:sldId id="323" r:id="rId17"/>
    <p:sldId id="329" r:id="rId18"/>
    <p:sldId id="33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4/27/2022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334000"/>
          </a:xfrm>
        </p:spPr>
        <p:txBody>
          <a:bodyPr>
            <a:noAutofit/>
          </a:bodyPr>
          <a:lstStyle/>
          <a:p>
            <a:pPr algn="ctr"/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>ONLINE DEEP REINFORCEMENT LEARNING FOR COMPUTATION OFFLOADING IN BLOCKCHAIN-EMPOWERED MOBILE EDGE COMPUTING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066800"/>
            <a:ext cx="7726680" cy="5638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Offloading computation-intensive tasks (e.g.,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consensus processes and data processing tasks) to the edge/cloud is a promising solution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mobile edge computing.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traditional offloading approaches (e.g., auction-based and game-theory approaches) fail to adjust the policy according to the changing environment and cannot achieve long-term performance.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the existing deep reinforcement learning-based offloading approaches suffer from the slow convergence caused by high-dimensional action space.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943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 a new model-free deep reinforcement learning-based online computation offloading approach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mobile edge computing in which both mining tasks and data processing tasks are considered.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First, we formulate the online offloading problem as a Markov decision process by considering both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mining tasks and data processing tasks.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Then, to maximize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longterm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offloading performance, we leverage deep reinforcement learning to accommodate highly dynamic environments and address the computational complexity. </a:t>
            </a: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85800"/>
            <a:ext cx="7498080" cy="5562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Furthermore, we introduce an adaptive genetic algorithm into the exploration of deep reinforcement learning to effectively avoid useless exploration and speed up the convergence without reducing performance.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Lastly, our experimental results demonstrate that our algorithm can converge quickly and outperform three benchmark policies.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of these existing works show how RL has been effectively applied to MEC based networks due to network dynamics.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Random task generation and arrival exist for a mobile device since independent tasks are possibly sensed, collected, and generated by multiple types of applications stochastically. 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DRL algorithms in terms of convergence, stability, and robustness, proposed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multiagent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DRL-based cooperative computation offloading policy in the NOMA enabled MEC system with the aid of expert strategies, scatter networks, and hierarchical agents.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295400"/>
            <a:ext cx="7498080" cy="5105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slow convergence caused by high-dimensional action space remains an urgent and challenging problem.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study the computation offloading problem for both mining tasks and data processing tasks in multi-hop multi-user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-empowered MEC.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our performance optimization problem, it is important to note that costs such as energy consumption and purchasing VMs should be paid immediately.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7240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minimize the expected long-term cost of task delay and dropping penalty, the optimal offloading decision making strategy was proposed in with the aid of long short-term memory (LSTM),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dueling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DQN, and double DQN algorithms.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a low-complexity DRL-based task execution time and energy consumption optimization is proposed to avoid frequent offloading decisions and resource allocation recalculations, considering time-varying wireless channels and dynamic edge computational resources.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context-aware attention mechanism is proposed for the online weight adjustment of each action value.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7912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algorithm is greatly affected by the convergence and accuracy of the deep Q-network (DQN).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way, we can make the most of the evaluating role of critic network in exploration, avoiding useless exploration to a great extent without reducing the performance.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resource allocation algorithm based on deep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Qlearning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proposed into optimize the performance of computation offloading in MEC.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 these algorithms are constrained by the trade-off between efficiency and optimality.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780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Qos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-aware cooperative computation offloading for robot swarms in cloud robotics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Z. Hong, H. Huang,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Guo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W. Chen, and Z.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Zheng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we propose a quality of service (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QoS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)-aware cooperative computation-offloading scheme for robot swarms using game theory.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Blockchain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for secure and efficient data sharing in vehicular edge computing and networks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J. Kang, R. Yu, X. Huang, M. Wu,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Maharjan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Xie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Y. Zhang.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We exploit consortium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blockchain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and smart contract technologies to achieve secure data storage and sharing in vehicular edge networks.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371600"/>
                <a:gridCol w="4362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Mobile-edge computation offloading for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ultradense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iot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networks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Guo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J. Liu, J. Zhang, W. Sun, and N. Kato.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order to meet the diverse quality-of-service and quality of experience demands from the ever-increasing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applications, the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ultradense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IoT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networks face unprecedented challenges.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Credit-based payments for fast computing resource trading in edge-assisted internet of 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Z. Li, Z. Yang, S.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Xie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W. Chen, and K. Liu.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our resource-coin loan problem, we propose an iterative double-auction-based algorithm, where a broker is introduced to solve the loan allocation problem and to determine the size of the loan each lender would provide to each borrower.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00200"/>
            <a:ext cx="6629399" cy="434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Operating System	: Windows 10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Platform	               : DOT NET TECHNOLOGY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Front End		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ASP.Net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4.0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Back End		: SQL SERVER 2014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Keyboard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Mouse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Hard disk 500GB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Ram 4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772400" cy="6248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 a deep reinforcement learning based online computation offloading approach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empowered MEC, in which both mining tasks and data processing tasks are considered.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achieve long-term offloading performance, our DRGO algorithm uses model-free deep reinforcement learning to adapt to highly dynamic environments and maximize the long-term reward.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particular, to overcome the slow convergence caused by the high-dimensional action space, the DRGO algorithm takes advantage of the genetic algorithms into deep reinforcement learning during the exploration process, survives the curse of high-dimensional action space, and converges at a acceptable speed.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5638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Simulation results have shown that the DRGO algorithm achieves better performance compared with three representative benchmark policies and shows strong robustness under various environments.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future work, we plan to study the exploration mechanism to further improve the efficiency of the exploration, which is the key to solve the convergence problem of deep reinforcement learning.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Z. Hong, H. Huang,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Chen, and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-aware cooperative computation offloading for robot swarms in cloud robotics. IEEE Transactions on Vehicular Technology, 68(4):4027–4041, April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J. Kang, R. Yu, X. Huang, M. Wu,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Maharjan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Y. Zhang.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secure and efficient data sharing in vehicular edge computing and networks. IEEE Internet of Things Journal, pages 1– 1,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J. Kang,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Niyato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P. Wang, D. Ye, and D. I. Kim. Incentivizing consensus propagation in proof-of-stake based consortium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Wireless Communications Letters, 8(1):157– 160, Feb 2019.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7772400" cy="63246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Z. Li, Z. Yang,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Chen, and K. Liu. Credit-based payments for fast computing resource trading in edge-assisted internet of things. IEEE Internet of Things Journal, pages 1–1, 2019. </a:t>
            </a: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Z. Li, Z. Yang, and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Computing resource trading for edge-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cloudassisted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internet of things. IEEE Transactions on Industrial Informatics, pages 1–1, 2019.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W. Chen, B. Liu, H. Huang,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When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uav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swarm meets edge-cloud computing: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perspective. IEEE Network, 33(2):36–43, March 2019. </a:t>
            </a: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H.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Liu, J. Zhang, W. Sun, and N. Kato. Mobile-edge computation offloading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ultradense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Internet of Things Journal, 5(6):4977–4988, Dec 2018.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714488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Z.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Xiong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Feng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W. Wang,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Niyato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P. Wang, and Z. Han. Cloud/fog computing resource management and pricing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IEEE Internet of Things Journal, pages 1–1, 2019.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Y. Wang, K. Wang, H. Huang, T. Miyazaki, and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Traffic and computation co-offloading with reinforcement learning in fog computing for industrial applications. IEEE Transactions on Industrial Informatics, 15(2):976–986, Feb 2019.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V.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Mnih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Kavukcuoglu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Silver,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Rusu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Veness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Bellemare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Graves,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Riedmiller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Fidjeland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Ostrovski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Petersen, C. Beattie,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Sadik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Antonoglou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H. King,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Kumaran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Wierstra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Legg, and D.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Hassabis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Human-level control through deep reinforcement learning. Nature, 518(7540):529–533, February 2015.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1284</TotalTime>
  <Words>1526</Words>
  <Application>Microsoft Office PowerPoint</Application>
  <PresentationFormat>On-screen Show (4:3)</PresentationFormat>
  <Paragraphs>93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Solstice</vt:lpstr>
      <vt:lpstr>ONLINE DEEP REINFORCEMENT LEARNING FOR COMPUTATION OFFLOADING IN BLOCKCHAIN-EMPOWERED MOBILE EDGE COMPUTING</vt:lpstr>
      <vt:lpstr>Abstract</vt:lpstr>
      <vt:lpstr>Slide 3</vt:lpstr>
      <vt:lpstr>Slide 4</vt:lpstr>
      <vt:lpstr>Existing System</vt:lpstr>
      <vt:lpstr>Disadvantage of Existing System</vt:lpstr>
      <vt:lpstr>PROPOSED SYSTEM :</vt:lpstr>
      <vt:lpstr>ADVANTAGE</vt:lpstr>
      <vt:lpstr>Slide 9</vt:lpstr>
      <vt:lpstr>Slide 10</vt:lpstr>
      <vt:lpstr>Block Diagram</vt:lpstr>
      <vt:lpstr>SOFTWARE REQUIREMENTS:</vt:lpstr>
      <vt:lpstr>HARDWARE REQUIREMENTS:</vt:lpstr>
      <vt:lpstr>CONCLUSION</vt:lpstr>
      <vt:lpstr>Slide 15</vt:lpstr>
      <vt:lpstr>REFERENCE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582</cp:revision>
  <dcterms:created xsi:type="dcterms:W3CDTF">2006-08-16T00:00:00Z</dcterms:created>
  <dcterms:modified xsi:type="dcterms:W3CDTF">2022-04-27T12:16:44Z</dcterms:modified>
</cp:coreProperties>
</file>