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30" r:id="rId9"/>
    <p:sldId id="333" r:id="rId10"/>
    <p:sldId id="334"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JEWELLERY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In this modern world, computer becomes more and more popular and important to our society. We can use computer everywhere and they are very useful and helpful to our daily life.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Computerized systems can be used for scheduling the jobs, update the stock details, for complex calculations, and also used for preparing bills to customers.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Here we developed a system to computerize the major transactions in jewellery like, purchases, sales and bill preparation.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This software can be used for managing customers as well as employees associated with that shop in a short period of time.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minimum guarantee is that this system takes less time compared to all manual works, so we can save time and money also.</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Manual data processing system, whole providing economy, flexibility and adaptability at low data volumes become more complex when the volume of data becomes large.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an organization expands in size and function, a stage is reached when manual procedures become inadequate and inefficient.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present system is not sufficient to hold all the information that is necessary for the processing. So the library is in need of new computerized system, which is very flexible, user friendly and capable of holding the system in a robust manner.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Physical volume of the data is very large. </a:t>
            </a:r>
          </a:p>
          <a:p>
            <a:pPr algn="just">
              <a:lnSpc>
                <a:spcPct val="150000"/>
              </a:lnSpc>
            </a:pPr>
            <a:r>
              <a:rPr lang="en-IN" sz="2000" dirty="0" smtClean="0">
                <a:latin typeface="Times New Roman" pitchFamily="18" charset="0"/>
                <a:cs typeface="Times New Roman" pitchFamily="18" charset="0"/>
              </a:rPr>
              <a:t>The delay in information search and retrieval.</a:t>
            </a:r>
          </a:p>
          <a:p>
            <a:pPr algn="just">
              <a:lnSpc>
                <a:spcPct val="150000"/>
              </a:lnSpc>
            </a:pPr>
            <a:r>
              <a:rPr lang="en-IN" sz="2000" dirty="0" smtClean="0">
                <a:latin typeface="Times New Roman" pitchFamily="18" charset="0"/>
                <a:cs typeface="Times New Roman" pitchFamily="18" charset="0"/>
              </a:rPr>
              <a:t>Problems in updating and backup. </a:t>
            </a:r>
          </a:p>
          <a:p>
            <a:pPr algn="just">
              <a:lnSpc>
                <a:spcPct val="150000"/>
              </a:lnSpc>
            </a:pPr>
            <a:r>
              <a:rPr lang="en-IN" sz="2000" dirty="0" smtClean="0">
                <a:latin typeface="Times New Roman" pitchFamily="18" charset="0"/>
                <a:cs typeface="Times New Roman" pitchFamily="18" charset="0"/>
              </a:rPr>
              <a:t>Damage of papers containing the information. </a:t>
            </a:r>
          </a:p>
          <a:p>
            <a:pPr algn="just">
              <a:lnSpc>
                <a:spcPct val="150000"/>
              </a:lnSpc>
            </a:pPr>
            <a:r>
              <a:rPr lang="en-IN" sz="2000" dirty="0" smtClean="0">
                <a:latin typeface="Times New Roman" pitchFamily="18" charset="0"/>
                <a:cs typeface="Times New Roman" pitchFamily="18" charset="0"/>
              </a:rPr>
              <a:t>Considerable time taken for report generation. </a:t>
            </a:r>
          </a:p>
          <a:p>
            <a:pPr algn="just">
              <a:lnSpc>
                <a:spcPct val="150000"/>
              </a:lnSpc>
            </a:pPr>
            <a:r>
              <a:rPr lang="en-IN" sz="2000" dirty="0" smtClean="0">
                <a:latin typeface="Times New Roman" pitchFamily="18" charset="0"/>
                <a:cs typeface="Times New Roman" pitchFamily="18" charset="0"/>
              </a:rPr>
              <a:t>Accuracy of data is very lower in manual 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7620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This is a special savings scheme which facilitates the purchase of gold jewellery at an affordable cost.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minimum amount of monthly instalment basis user can pay. You can select a higher amount for deposit. Online User credential details will be provided  to keep you updated regarding all the transactions made.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Under this plan you are required to make monthly  instalments advance payments. So you can utilize the accumulated deposit to purchase the jewellery of your choice without any wastage or value addition charges.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can be utilized for easy documenting and accessing various data carriers such as forms, reports, records etc.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Automation makes the system to be user-friendly and hastily in manipulation and generation of valuable reports providing menu driven facilities. Accuracy and security of data will be more comfortable for the organization.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Computerization will avoids human errors due to inexperience in data entry, manipulation etc. The paper work occurred in the manual system can be completely avoided.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6705600" cy="4800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MODULES</a:t>
            </a:r>
            <a:endParaRPr lang="en-IN" dirty="0"/>
          </a:p>
        </p:txBody>
      </p:sp>
      <p:sp>
        <p:nvSpPr>
          <p:cNvPr id="3" name="Content Placeholder 2"/>
          <p:cNvSpPr>
            <a:spLocks noGrp="1"/>
          </p:cNvSpPr>
          <p:nvPr>
            <p:ph idx="1"/>
          </p:nvPr>
        </p:nvSpPr>
        <p:spPr/>
        <p:txBody>
          <a:bodyPr>
            <a:normAutofit/>
          </a:bodyPr>
          <a:lstStyle/>
          <a:p>
            <a:pPr algn="just">
              <a:lnSpc>
                <a:spcPct val="150000"/>
              </a:lnSpc>
              <a:buNone/>
            </a:pPr>
            <a:r>
              <a:rPr lang="en-IN" sz="2000" b="1" dirty="0" smtClean="0">
                <a:latin typeface="Times New Roman" pitchFamily="18" charset="0"/>
                <a:cs typeface="Times New Roman" pitchFamily="18" charset="0"/>
              </a:rPr>
              <a:t>ADMIN</a:t>
            </a:r>
          </a:p>
          <a:p>
            <a:pPr algn="just">
              <a:lnSpc>
                <a:spcPct val="150000"/>
              </a:lnSpc>
            </a:pPr>
            <a:r>
              <a:rPr lang="en-IN" sz="2000" b="1" dirty="0" smtClean="0">
                <a:latin typeface="Times New Roman" pitchFamily="18" charset="0"/>
                <a:cs typeface="Times New Roman" pitchFamily="18" charset="0"/>
              </a:rPr>
              <a:t>Customer details</a:t>
            </a:r>
          </a:p>
          <a:p>
            <a:pPr algn="just">
              <a:lnSpc>
                <a:spcPct val="150000"/>
              </a:lnSpc>
            </a:pPr>
            <a:r>
              <a:rPr lang="en-IN" sz="2000" dirty="0" smtClean="0">
                <a:latin typeface="Times New Roman" pitchFamily="18" charset="0"/>
                <a:cs typeface="Times New Roman" pitchFamily="18" charset="0"/>
              </a:rPr>
              <a:t>We provided input details like First name, Last name, User name, Password, Address, Email, Contact No. This details are registration details of customer and it will per stored in database.</a:t>
            </a:r>
          </a:p>
          <a:p>
            <a:pPr algn="just">
              <a:lnSpc>
                <a:spcPct val="150000"/>
              </a:lnSpc>
            </a:pPr>
            <a:r>
              <a:rPr lang="en-IN" sz="2000" b="1" dirty="0" smtClean="0">
                <a:latin typeface="Times New Roman" pitchFamily="18" charset="0"/>
                <a:cs typeface="Times New Roman" pitchFamily="18" charset="0"/>
              </a:rPr>
              <a:t>Product details</a:t>
            </a:r>
          </a:p>
          <a:p>
            <a:pPr algn="just">
              <a:lnSpc>
                <a:spcPct val="150000"/>
              </a:lnSpc>
            </a:pPr>
            <a:r>
              <a:rPr lang="en-IN" sz="2000" dirty="0" smtClean="0">
                <a:latin typeface="Times New Roman" pitchFamily="18" charset="0"/>
                <a:cs typeface="Times New Roman" pitchFamily="18" charset="0"/>
              </a:rPr>
              <a:t>We provided input details like Product name, Rate, GST. It will per stored in database.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228600"/>
            <a:ext cx="7498080" cy="6400800"/>
          </a:xfrm>
        </p:spPr>
        <p:txBody>
          <a:bodyPr>
            <a:noAutofit/>
          </a:bodyPr>
          <a:lstStyle/>
          <a:p>
            <a:pPr algn="just">
              <a:lnSpc>
                <a:spcPct val="150000"/>
              </a:lnSpc>
            </a:pPr>
            <a:r>
              <a:rPr lang="en-IN" sz="2000" b="1" dirty="0" smtClean="0">
                <a:latin typeface="Times New Roman" pitchFamily="18" charset="0"/>
                <a:cs typeface="Times New Roman" pitchFamily="18" charset="0"/>
              </a:rPr>
              <a:t>Sales</a:t>
            </a:r>
          </a:p>
          <a:p>
            <a:pPr algn="just">
              <a:lnSpc>
                <a:spcPct val="150000"/>
              </a:lnSpc>
            </a:pPr>
            <a:r>
              <a:rPr lang="en-IN" sz="2000" dirty="0" smtClean="0">
                <a:latin typeface="Times New Roman" pitchFamily="18" charset="0"/>
                <a:cs typeface="Times New Roman" pitchFamily="18" charset="0"/>
              </a:rPr>
              <a:t>This module stores sales record by entering Order number, purchase date, customer details, Jewellery item details, rate, quantity, Total amount, etc. The system generates bill after the sale.</a:t>
            </a:r>
          </a:p>
          <a:p>
            <a:pPr algn="just">
              <a:lnSpc>
                <a:spcPct val="150000"/>
              </a:lnSpc>
              <a:buNone/>
            </a:pPr>
            <a:r>
              <a:rPr lang="en-IN" sz="2000" b="1" dirty="0" smtClean="0">
                <a:latin typeface="Times New Roman" pitchFamily="18" charset="0"/>
                <a:cs typeface="Times New Roman" pitchFamily="18" charset="0"/>
              </a:rPr>
              <a:t>USER</a:t>
            </a:r>
          </a:p>
          <a:p>
            <a:pPr algn="just">
              <a:lnSpc>
                <a:spcPct val="150000"/>
              </a:lnSpc>
            </a:pPr>
            <a:r>
              <a:rPr lang="en-IN" sz="2000" b="1" dirty="0" smtClean="0">
                <a:latin typeface="Times New Roman" pitchFamily="18" charset="0"/>
                <a:cs typeface="Times New Roman" pitchFamily="18" charset="0"/>
              </a:rPr>
              <a:t>My account </a:t>
            </a:r>
          </a:p>
          <a:p>
            <a:pPr algn="just">
              <a:lnSpc>
                <a:spcPct val="150000"/>
              </a:lnSpc>
            </a:pPr>
            <a:r>
              <a:rPr lang="en-IN" sz="2000" dirty="0" smtClean="0">
                <a:latin typeface="Times New Roman" pitchFamily="18" charset="0"/>
                <a:cs typeface="Times New Roman" pitchFamily="18" charset="0"/>
              </a:rPr>
              <a:t>Here we show user profile details like First name, Last name, User name, Password, Address, Email, Contact No. This details are registration details of customer and it will per stored in database.</a:t>
            </a:r>
          </a:p>
          <a:p>
            <a:pPr algn="just">
              <a:lnSpc>
                <a:spcPct val="150000"/>
              </a:lnSpc>
            </a:pPr>
            <a:r>
              <a:rPr lang="en-IN" sz="2000" b="1" dirty="0" smtClean="0">
                <a:latin typeface="Times New Roman" pitchFamily="18" charset="0"/>
                <a:cs typeface="Times New Roman" pitchFamily="18" charset="0"/>
              </a:rPr>
              <a:t>Installment payment details</a:t>
            </a:r>
          </a:p>
          <a:p>
            <a:pPr algn="just">
              <a:lnSpc>
                <a:spcPct val="150000"/>
              </a:lnSpc>
            </a:pPr>
            <a:r>
              <a:rPr lang="en-IN" sz="2000" dirty="0" smtClean="0">
                <a:latin typeface="Times New Roman" pitchFamily="18" charset="0"/>
                <a:cs typeface="Times New Roman" pitchFamily="18" charset="0"/>
              </a:rPr>
              <a:t>Here we show user installment payment details of when they paid and how much they paid everything will be </a:t>
            </a:r>
            <a:r>
              <a:rPr lang="en-IN" sz="2000" dirty="0" err="1" smtClean="0">
                <a:latin typeface="Times New Roman" pitchFamily="18" charset="0"/>
                <a:cs typeface="Times New Roman" pitchFamily="18" charset="0"/>
              </a:rPr>
              <a:t>showned</a:t>
            </a:r>
            <a:r>
              <a:rPr lang="en-IN" sz="2000" dirty="0" smtClean="0">
                <a:latin typeface="Times New Roman" pitchFamily="18" charset="0"/>
                <a:cs typeface="Times New Roman" pitchFamily="18" charset="0"/>
              </a:rPr>
              <a:t> here from database.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435608" y="1447800"/>
            <a:ext cx="7498080" cy="5105400"/>
          </a:xfrm>
        </p:spPr>
        <p:txBody>
          <a:bodyPr>
            <a:noAutofit/>
          </a:bodyPr>
          <a:lstStyle/>
          <a:p>
            <a:pPr algn="just">
              <a:lnSpc>
                <a:spcPct val="150000"/>
              </a:lnSpc>
            </a:pPr>
            <a:r>
              <a:rPr lang="en-IN" sz="2000" dirty="0" smtClean="0">
                <a:latin typeface="Times New Roman" pitchFamily="18" charset="0"/>
                <a:cs typeface="Times New Roman" pitchFamily="18" charset="0"/>
              </a:rPr>
              <a:t>The system “</a:t>
            </a:r>
            <a:r>
              <a:rPr lang="en-IN" sz="2000" dirty="0" err="1" smtClean="0">
                <a:latin typeface="Times New Roman" pitchFamily="18" charset="0"/>
                <a:cs typeface="Times New Roman" pitchFamily="18" charset="0"/>
              </a:rPr>
              <a:t>Jewellary</a:t>
            </a:r>
            <a:r>
              <a:rPr lang="en-IN" sz="2000" dirty="0" smtClean="0">
                <a:latin typeface="Times New Roman" pitchFamily="18" charset="0"/>
                <a:cs typeface="Times New Roman" pitchFamily="18" charset="0"/>
              </a:rPr>
              <a:t> Management system” deals with purchase and sales processing of a </a:t>
            </a:r>
            <a:r>
              <a:rPr lang="en-IN" sz="2000" dirty="0" err="1" smtClean="0">
                <a:latin typeface="Times New Roman" pitchFamily="18" charset="0"/>
                <a:cs typeface="Times New Roman" pitchFamily="18" charset="0"/>
              </a:rPr>
              <a:t>Jewellary</a:t>
            </a:r>
            <a:r>
              <a:rPr lang="en-IN" sz="2000" dirty="0" smtClean="0">
                <a:latin typeface="Times New Roman" pitchFamily="18" charset="0"/>
                <a:cs typeface="Times New Roman" pitchFamily="18" charset="0"/>
              </a:rPr>
              <a:t> shop. This system has been developed to satisfy all the proposed requirements.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process of recording details about supplier, item, Billing an </a:t>
            </a:r>
            <a:r>
              <a:rPr lang="en-IN" sz="2000" dirty="0" err="1" smtClean="0">
                <a:latin typeface="Times New Roman" pitchFamily="18" charset="0"/>
                <a:cs typeface="Times New Roman" pitchFamily="18" charset="0"/>
              </a:rPr>
              <a:t>dcustomers</a:t>
            </a:r>
            <a:r>
              <a:rPr lang="en-IN" sz="2000" dirty="0" smtClean="0">
                <a:latin typeface="Times New Roman" pitchFamily="18" charset="0"/>
                <a:cs typeface="Times New Roman" pitchFamily="18" charset="0"/>
              </a:rPr>
              <a:t> is more simple and easy.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reduces the possibility of errors to a great extent and maintains the data in an efficient manner. User friendliness is the </a:t>
            </a:r>
            <a:r>
              <a:rPr lang="en-IN" sz="2000" dirty="0" err="1" smtClean="0">
                <a:latin typeface="Times New Roman" pitchFamily="18" charset="0"/>
                <a:cs typeface="Times New Roman" pitchFamily="18" charset="0"/>
              </a:rPr>
              <a:t>uniquefeature</a:t>
            </a:r>
            <a:r>
              <a:rPr lang="en-IN" sz="2000" dirty="0" smtClean="0">
                <a:latin typeface="Times New Roman" pitchFamily="18" charset="0"/>
                <a:cs typeface="Times New Roman" pitchFamily="18" charset="0"/>
              </a:rPr>
              <a:t> of this system.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pPr>
            <a:r>
              <a:rPr lang="en-IN" sz="2000" dirty="0" smtClean="0">
                <a:latin typeface="Times New Roman" pitchFamily="18" charset="0"/>
                <a:cs typeface="Times New Roman" pitchFamily="18" charset="0"/>
              </a:rPr>
              <a:t>The system generates the reports as and when required. The system is highly interactive and flexible for further enhancement.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coding is </a:t>
            </a:r>
            <a:r>
              <a:rPr lang="en-IN" sz="2000" dirty="0" smtClean="0">
                <a:latin typeface="Times New Roman" pitchFamily="18" charset="0"/>
                <a:cs typeface="Times New Roman" pitchFamily="18" charset="0"/>
              </a:rPr>
              <a:t>done </a:t>
            </a:r>
            <a:r>
              <a:rPr lang="en-IN" sz="2000" dirty="0" smtClean="0">
                <a:latin typeface="Times New Roman" pitchFamily="18" charset="0"/>
                <a:cs typeface="Times New Roman" pitchFamily="18" charset="0"/>
              </a:rPr>
              <a:t>in a simplified and easy to understandable manner so that other team trying to enhance the project can do so without facing much difficulty.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documentation will also assist in the process as it has also been carried out in a simplified and concise way.</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867400"/>
          </a:xfrm>
        </p:spPr>
        <p:txBody>
          <a:bodyPr>
            <a:noAutofit/>
          </a:bodyPr>
          <a:lstStyle/>
          <a:p>
            <a:pPr algn="just">
              <a:lnSpc>
                <a:spcPct val="160000"/>
              </a:lnSpc>
            </a:pPr>
            <a:r>
              <a:rPr lang="en-IN" sz="2000" dirty="0" smtClean="0">
                <a:latin typeface="Times New Roman" pitchFamily="18" charset="0"/>
                <a:cs typeface="Times New Roman" pitchFamily="18" charset="0"/>
              </a:rPr>
              <a:t>1. Visual Basic 6.0 from the Ground up, Gary Cornell, Tata McGraw Hill Edition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The Complete Reference Visual Basic 6.0 , Noel </a:t>
            </a:r>
            <a:r>
              <a:rPr lang="en-IN" sz="2000" dirty="0" err="1" smtClean="0">
                <a:latin typeface="Times New Roman" pitchFamily="18" charset="0"/>
                <a:cs typeface="Times New Roman" pitchFamily="18" charset="0"/>
              </a:rPr>
              <a:t>Jerke</a:t>
            </a:r>
            <a:r>
              <a:rPr lang="en-IN" sz="2000" dirty="0" smtClean="0">
                <a:latin typeface="Times New Roman" pitchFamily="18" charset="0"/>
                <a:cs typeface="Times New Roman" pitchFamily="18" charset="0"/>
              </a:rPr>
              <a:t>, Tata </a:t>
            </a:r>
            <a:r>
              <a:rPr lang="en-IN" sz="2000" dirty="0" err="1" smtClean="0">
                <a:latin typeface="Times New Roman" pitchFamily="18" charset="0"/>
                <a:cs typeface="Times New Roman" pitchFamily="18" charset="0"/>
              </a:rPr>
              <a:t>Mcgraw</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HillEdition</a:t>
            </a:r>
            <a:r>
              <a:rPr lang="en-IN" sz="2000" dirty="0" smtClean="0">
                <a:latin typeface="Times New Roman" pitchFamily="18" charset="0"/>
                <a:cs typeface="Times New Roman" pitchFamily="18" charset="0"/>
              </a:rPr>
              <a:t>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 Visual Basic 6.0 Programming Black Book, </a:t>
            </a:r>
            <a:r>
              <a:rPr lang="en-IN" sz="2000" dirty="0" err="1" smtClean="0">
                <a:latin typeface="Times New Roman" pitchFamily="18" charset="0"/>
                <a:cs typeface="Times New Roman" pitchFamily="18" charset="0"/>
              </a:rPr>
              <a:t>Sten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Holzner</a:t>
            </a:r>
            <a:r>
              <a:rPr lang="en-IN" sz="2000" dirty="0" smtClean="0">
                <a:latin typeface="Times New Roman" pitchFamily="18" charset="0"/>
                <a:cs typeface="Times New Roman" pitchFamily="18" charset="0"/>
              </a:rPr>
              <a:t>, Dream tech </a:t>
            </a:r>
            <a:r>
              <a:rPr lang="en-IN" sz="2000" dirty="0" err="1" smtClean="0">
                <a:latin typeface="Times New Roman" pitchFamily="18" charset="0"/>
                <a:cs typeface="Times New Roman" pitchFamily="18" charset="0"/>
              </a:rPr>
              <a:t>Press,Dreamtech</a:t>
            </a:r>
            <a:r>
              <a:rPr lang="en-IN" sz="2000" dirty="0" smtClean="0">
                <a:latin typeface="Times New Roman" pitchFamily="18" charset="0"/>
                <a:cs typeface="Times New Roman" pitchFamily="18" charset="0"/>
              </a:rPr>
              <a:t> Press, New Delhi-2004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 MS-Office 2000, Michael Busy and </a:t>
            </a:r>
            <a:r>
              <a:rPr lang="en-IN" sz="2000" dirty="0" err="1" smtClean="0">
                <a:latin typeface="Times New Roman" pitchFamily="18" charset="0"/>
                <a:cs typeface="Times New Roman" pitchFamily="18" charset="0"/>
              </a:rPr>
              <a:t>Rossell</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Stultz</a:t>
            </a:r>
            <a:r>
              <a:rPr lang="en-IN" sz="2000" dirty="0" smtClean="0">
                <a:latin typeface="Times New Roman" pitchFamily="18" charset="0"/>
                <a:cs typeface="Times New Roman" pitchFamily="18" charset="0"/>
              </a:rPr>
              <a:t>, BPB Publication, </a:t>
            </a:r>
            <a:r>
              <a:rPr lang="en-IN" sz="2000" dirty="0" err="1" smtClean="0">
                <a:latin typeface="Times New Roman" pitchFamily="18" charset="0"/>
                <a:cs typeface="Times New Roman" pitchFamily="18" charset="0"/>
              </a:rPr>
              <a:t>NewDelhi</a:t>
            </a:r>
            <a:r>
              <a:rPr lang="en-IN" sz="2000" dirty="0" smtClean="0">
                <a:latin typeface="Times New Roman" pitchFamily="18" charset="0"/>
                <a:cs typeface="Times New Roman" pitchFamily="18"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09600"/>
            <a:ext cx="7650480" cy="6096000"/>
          </a:xfrm>
        </p:spPr>
        <p:txBody>
          <a:bodyPr>
            <a:noAutofit/>
          </a:bodyPr>
          <a:lstStyle/>
          <a:p>
            <a:pPr algn="just">
              <a:lnSpc>
                <a:spcPct val="160000"/>
              </a:lnSpc>
            </a:pPr>
            <a:r>
              <a:rPr lang="en-IN" sz="2000" dirty="0" smtClean="0">
                <a:latin typeface="Times New Roman" pitchFamily="18" charset="0"/>
                <a:cs typeface="Times New Roman" pitchFamily="18" charset="0"/>
              </a:rPr>
              <a:t>5. Microsoft Office Access Bible by G r oh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6. Software Engineering a </a:t>
            </a:r>
            <a:r>
              <a:rPr lang="en-IN" sz="2000" dirty="0" err="1" smtClean="0">
                <a:latin typeface="Times New Roman" pitchFamily="18" charset="0"/>
                <a:cs typeface="Times New Roman" pitchFamily="18" charset="0"/>
              </a:rPr>
              <a:t>practioner’s</a:t>
            </a:r>
            <a:r>
              <a:rPr lang="en-IN" sz="2000" dirty="0" smtClean="0">
                <a:latin typeface="Times New Roman" pitchFamily="18" charset="0"/>
                <a:cs typeface="Times New Roman" pitchFamily="18" charset="0"/>
              </a:rPr>
              <a:t> approach- Roger S. Pressman, Tata Mc </a:t>
            </a:r>
            <a:r>
              <a:rPr lang="en-IN" sz="2000" dirty="0" err="1" smtClean="0">
                <a:latin typeface="Times New Roman" pitchFamily="18" charset="0"/>
                <a:cs typeface="Times New Roman" pitchFamily="18" charset="0"/>
              </a:rPr>
              <a:t>Graw</a:t>
            </a:r>
            <a:r>
              <a:rPr lang="en-IN" sz="2000" dirty="0" smtClean="0">
                <a:latin typeface="Times New Roman" pitchFamily="18" charset="0"/>
                <a:cs typeface="Times New Roman" pitchFamily="18" charset="0"/>
              </a:rPr>
              <a:t> Hill Edition</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7. Working with Access by RON Mansfield, Tata McGraw Hill Publication</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1362</TotalTime>
  <Words>913</Words>
  <Application>Microsoft Office PowerPoint</Application>
  <PresentationFormat>On-screen Show (4:3)</PresentationFormat>
  <Paragraphs>86</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JEWELLERY MANAGEMENT SYSTEM</vt:lpstr>
      <vt:lpstr>Abstract</vt:lpstr>
      <vt:lpstr>Slide 3</vt:lpstr>
      <vt:lpstr>Existing System</vt:lpstr>
      <vt:lpstr>Disadvantage of Existing System</vt:lpstr>
      <vt:lpstr>PROPOSED SYSTEM :</vt:lpstr>
      <vt:lpstr>ADVANTAGE</vt:lpstr>
      <vt:lpstr>Block Diagram</vt:lpstr>
      <vt:lpstr>MODULES</vt:lpstr>
      <vt:lpstr>Slide 10</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582</cp:revision>
  <dcterms:created xsi:type="dcterms:W3CDTF">2006-08-16T00:00:00Z</dcterms:created>
  <dcterms:modified xsi:type="dcterms:W3CDTF">2022-05-28T06:14:24Z</dcterms:modified>
</cp:coreProperties>
</file>