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32" r:id="rId15"/>
    <p:sldId id="323" r:id="rId16"/>
    <p:sldId id="329" r:id="rId17"/>
    <p:sldId id="333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47244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IOT BASED AIR POLLUTION MONITORING SYSTEM USING ARDUINO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Air pollution is a growing issue these days. It is necessary to monitor air quality and keep it under control for a better future and healthy living for all.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Here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propose an air quality monitoring system that allows us to monitor and check live air quality in a particular area through IOT.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System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uses air sensors to sense presence of harmful gases/compounds in the air and constantly transmit this data to microcontroller.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Also system keeps measuring sound level and reports it to the online server over IOT.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sensors interact with microcontroller which processes this data and transmits it over internet.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allows authorities to monitor air pollution in different areas and take action against it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762000"/>
            <a:ext cx="7498080" cy="5791200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Many emission management frameworks are designed today by dreaming about different natural borders. 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current structure model uses the spatial and natural environments for a wide range of technologies in different fields to track remote sensor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organisations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sensor hubs talked comfortably with the moving hubs sent to the subject-matter of interest that prohibited the use of complicated steering calculations, but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neighbourhood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calculations are extremely minor.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RFID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is a way to send and retrieve information via electromagnetic transmission to a viable integrated RF circuit.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14400"/>
            <a:ext cx="7498080" cy="5486400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Need of manual labor, cost of operation is high, has the risk of human error and data can easily altered.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both gases and particulate matter, if several identical low cost systems are co-located, the user should expect a high level of repeatability (R2 &gt; 0.9) and should expect to be able to adjust accuracy by ‘calibrating’ – adjusting slope and offset – against a co-located reference/equivalent station. 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Ozone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is monitored daily, but mostly during the ozone season (the warmer months, approximately April through October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762000"/>
            <a:ext cx="7772400" cy="5867400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structure suggested includes the accompanying biological thresholds, so as to measure air pollution concentrations: gases, Other constraints are calculated including temperature, mugginess and light power and tone.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basic information sensed is transformed by ADC into advanced qualities.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ADC output is passed to the microcontroller that is treated and shipped off of 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stage.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Our cloud knowledge base with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support reveals the constant values. The LCD display also shows the intentional consistency.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22860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533400"/>
            <a:ext cx="7866888" cy="6096000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measurements of pollution concentrations are the best characterization of the concentration of a given pollutant at a given time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location.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data are supported by a comprehensive quality assurance program, ensuring good data of known quality.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Easy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Install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Updates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 mobile phone directly 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Accurate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Pollution monitoring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Remote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location monitoring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49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254250"/>
                <a:gridCol w="2990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Case Study: Monitoring Of Air Quality In King Faisal University Using A Microcontroller And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Wsn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Al-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haija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Q. A., Al-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qadeeb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H., &amp; Al-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lwaimi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A.,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this paper, a WSN based microcontroller equipped with gas sensors have been actively used for air quality monitoring.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Real-time Air Quality Monitoring Through Mobile Sensing In Metropolitan Areas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Devarakonda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S.,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Sevusu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P., Liu, H., Liu, R.,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Iftode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L., &amp;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Nath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B.,</a:t>
                      </a:r>
                      <a:endParaRPr kumimoji="0" lang="en-IN" sz="2000" b="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particular, we found that a personal sensing device conveniently mounted inside a vehicle in front of the vent can measure carbon monoxide levels that correlate well with outdoor values.</a:t>
                      </a:r>
                      <a:endParaRPr kumimoji="0" lang="en-IN" sz="2000" b="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04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057400"/>
                <a:gridCol w="3524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Smart Air Pollution Detection And Monitoring Using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Iot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D.Arunkumar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K.Ajaykanth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M.Ajithkannan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M.Sivasubramanian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Due to the air pollution not only affect the human health and also damage the environment and eco system so reduce the aging of living things. 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Air and Sound Pollution Monitoring System using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IoT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Ms.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Sarika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Deshmukh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Mr.Saurabh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surendran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and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Prof.M.P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Sardey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The air &amp; sound monitoring system overcomes the problem of the highly-polluted areas which is a major issue. It supports the new technology and effectively supports the healthy life concept.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7632" y="1524001"/>
            <a:ext cx="7314286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system includes the sensors that detect the parameters causing pollution.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sensors are carbon dioxide sensor.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Whenever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there is an increase in the level of these parameters the sensor senses the situation and an alarm or indication is given.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message is displayed in the LCD display. If the authority of the industry does not take any actions to minimize the emissions then the system takes certain actions to this.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04800"/>
            <a:ext cx="7498080" cy="6172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If carbon-dioxide rises above the threshold value then machines are terminated from working. 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Similarly if fire is detected then exhaust fans are turned on, if LPG and color change in liquids is detected the suitable actions are taken to overcome them. 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system is operated through wireless system using the concept of IOT.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status of sensors of particular industry can be accessed anywhere from anyplace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[1] Dias, M. J. et al., (2010). “Indoor Air Quality Evaluation in School Buildings Ventilated by Natural and Mechanical Systems”.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Clima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pp. R6-TS62-0P02, Turkey: REHVA. ISBN Code of the CD 978-975-6907- 14-6, 2010.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[2] Al-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Haija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Q. A., Al-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Qadeeb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H., &amp; Al-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Lwaimi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A.,“Case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study: Monitoring of air quality in king Faisal University using a microcontroller and WSN”,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Procedia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Computer Science, volume 21, pp. 517–521, 31 Dec 2013.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[3]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Devarakonda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S.,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Sevusu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P., Liu, H., Liu, R.,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Iftode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L., &amp;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Nath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B., “Real-time Air Quality Monitoring Through Mobile Sensing in Metropolitan Areas”, in Proceedings of the 2nd ACM SIGKDD International Workshop on Urban Computing, pp. 15, Aug 2013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[4]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Ch.V.Saikumar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M.Reji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P.C.Kishoreraja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“IOT Based Air Quality Monitoring System”, International Journal on Information Theory (IJIT), Vol-117, No.-9, 2017;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[5]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Riteeka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Nayak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Malaya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Ranjan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Panigrahy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Vivek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Kumar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T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Appa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“IOT based air pollution monitoring system”, International Journal on Information Theory (IJIT) Vol-3, Issue-4, 2017;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[6]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Poonam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Pal,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Ritik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Gupta,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Sanjana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Tiwari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Ashutosh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Sharma, “Air Pollution System Using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Arduino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”, International Journal on Information Theory (IJIT), Vol-04, Issue-10, 2017;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[7]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D.Arunkumar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K.Ajaykanth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M.Ajithkannan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M.Sivasubramanian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“Smart Air Pollution Detection And Monitoring Using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”, International Journal on Information Theory (IJIT) Vol-119, No.-15, 2018;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5867400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[8]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Shanzhi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Chen,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Dake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Liu, Bo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and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Hucheng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Wang, “A Vision of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Applications, Challenges, and Opportunities with China Perspective”, IEEE INTERNET OF THINGS JOURNAL, VOL.-1, NO.-4, August 2014; </a:t>
            </a: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[9] S. Chen, H.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D. Liu, B.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and H. Wang, "A Vision of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Applications, Challenges, and Opportunities with China Perspective," in IEEE Internet of Things Journal, Vol-1, No.-4, 2014; </a:t>
            </a: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[10] Ms.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Sarika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Deshmukh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Mr.Saurabh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surendran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Prof.M.P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Sardey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“Air and Sound Pollution Monitoring System using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” International Journal on Information Theory (IJIT), Vol-5, Issue-6, 2017; </a:t>
            </a:r>
            <a:endParaRPr lang="en-IN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1246</TotalTime>
  <Words>1310</Words>
  <Application>Microsoft Office PowerPoint</Application>
  <PresentationFormat>On-screen Show (4:3)</PresentationFormat>
  <Paragraphs>96</Paragraphs>
  <Slides>17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Solstice</vt:lpstr>
      <vt:lpstr>IOT BASED AIR POLLUTION MONITORING SYSTEM USING ARDUINO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CONCLUSION</vt:lpstr>
      <vt:lpstr>Slide 14</vt:lpstr>
      <vt:lpstr>REFERENCE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570</cp:revision>
  <dcterms:created xsi:type="dcterms:W3CDTF">2006-08-16T00:00:00Z</dcterms:created>
  <dcterms:modified xsi:type="dcterms:W3CDTF">2022-05-21T08:18:14Z</dcterms:modified>
</cp:coreProperties>
</file>