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FACE RECOGNITION BASED ATTENDANCE IN PYTHON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 a system that takes the attendance of students for classroom lecture. Our system takes the attendance automatically using face recognition.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it is difficult to estimate the attendance precisely using each result of face recognition independently because the face detection rate is not sufficiently high.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propose a method for estimating the attendance precisely using all the results of face recognition obtained by continuous observation.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Continuous observation improves the performance for the estimation of the attendance We constructed the lecture attendance system based on face recognition, and applied the system to classroom lecture.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first review the related works in the field of attendance management and face recognition. Then, it introduces our system structure and plan.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Finally</a:t>
            </a:r>
            <a:r>
              <a:rPr lang="en-US" sz="2000" dirty="0" smtClean="0">
                <a:latin typeface="Times New Roman" pitchFamily="18" charset="0"/>
                <a:cs typeface="Times New Roman" pitchFamily="18" charset="0"/>
              </a:rPr>
              <a:t>, experiments are implemented to provide as evidence to support our plan. The result shows that continuous observation improved the performance for the estimation of the attendance.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Several automated attendance systems have been proposed based on biometric recognition, barcode, QR code, and near field communication python device.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the previous systems are inefficient in term of processing time and low in accuracy.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    Few </a:t>
            </a:r>
            <a:r>
              <a:rPr lang="en-US" sz="2000" dirty="0" smtClean="0">
                <a:latin typeface="Times New Roman" pitchFamily="18" charset="0"/>
                <a:cs typeface="Times New Roman" pitchFamily="18" charset="0"/>
              </a:rPr>
              <a:t>disadvantages in this system include the costing, or the funding, very good cameras of high definition are required, poor image quality may limit the effectiveness of this system, size of the image will matter because it becomes difficult to recognize the face in small images, </a:t>
            </a:r>
            <a:r>
              <a:rPr lang="en-US" sz="2000" dirty="0" smtClean="0">
                <a:latin typeface="Times New Roman" pitchFamily="18" charset="0"/>
                <a:cs typeface="Times New Roman" pitchFamily="18" charset="0"/>
              </a:rPr>
              <a:t>Face </a:t>
            </a:r>
            <a:r>
              <a:rPr lang="en-US" sz="2000" dirty="0" smtClean="0">
                <a:latin typeface="Times New Roman" pitchFamily="18" charset="0"/>
                <a:cs typeface="Times New Roman" pitchFamily="18" charset="0"/>
              </a:rPr>
              <a:t>angles can limit the face recognition reliability, massive storage is required for this system to work effectively.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lnSpc>
                <a:spcPct val="150000"/>
              </a:lnSpc>
            </a:pPr>
            <a:r>
              <a:rPr lang="en-US" sz="2000" dirty="0" smtClean="0">
                <a:latin typeface="Times New Roman" pitchFamily="18" charset="0"/>
                <a:cs typeface="Times New Roman" pitchFamily="18" charset="0"/>
              </a:rPr>
              <a:t>This paper aims to propose an python based course attendance system using face recognition.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model incorporates a camera that captures input image, an algorithm to detect a face from the input image, encode it and recognize the face and mark the </a:t>
            </a:r>
            <a:r>
              <a:rPr lang="en-US" sz="2000" dirty="0" smtClean="0">
                <a:latin typeface="Times New Roman" pitchFamily="18" charset="0"/>
                <a:cs typeface="Times New Roman" pitchFamily="18" charset="0"/>
              </a:rPr>
              <a:t>attendance.</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camera of an python captures the image and sends it to the server where faces are recognized from the database and attendance is calculated on basis of it</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638800"/>
          </a:xfrm>
        </p:spPr>
        <p:txBody>
          <a:bodyPr>
            <a:norm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advantages of the face recognition system include faster processing, automation of the identity, breach of privacy, massive data storage, best results, enhanced security, real time face recognition of students in schools and colleges, employees at corporate offices, python unlock and many more in day to day life.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latin typeface="Times New Roman"/>
                          <a:ea typeface="Times New Roman"/>
                          <a:cs typeface="Times New Roman"/>
                        </a:rPr>
                        <a:t>The Performance of the </a:t>
                      </a:r>
                      <a:r>
                        <a:rPr lang="en-US" sz="2000" dirty="0" err="1">
                          <a:latin typeface="Times New Roman"/>
                          <a:ea typeface="Times New Roman"/>
                          <a:cs typeface="Times New Roman"/>
                        </a:rPr>
                        <a:t>Haar</a:t>
                      </a:r>
                      <a:r>
                        <a:rPr lang="en-US" sz="2000" dirty="0">
                          <a:latin typeface="Times New Roman"/>
                          <a:ea typeface="Times New Roman"/>
                          <a:cs typeface="Times New Roman"/>
                        </a:rPr>
                        <a:t> Cascade Classifiers Applied to the Face and Eyes Detection</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Adam Schmidt, </a:t>
                      </a:r>
                      <a:r>
                        <a:rPr lang="en-US" sz="2000" dirty="0" err="1">
                          <a:latin typeface="Times New Roman"/>
                          <a:ea typeface="Times New Roman"/>
                          <a:cs typeface="Times New Roman"/>
                        </a:rPr>
                        <a:t>Andrzej</a:t>
                      </a:r>
                      <a:r>
                        <a:rPr lang="en-US" sz="2000" dirty="0">
                          <a:latin typeface="Times New Roman"/>
                          <a:ea typeface="Times New Roman"/>
                          <a:cs typeface="Times New Roman"/>
                        </a:rPr>
                        <a:t> </a:t>
                      </a:r>
                      <a:r>
                        <a:rPr lang="en-US" sz="2000" dirty="0" err="1">
                          <a:latin typeface="Times New Roman"/>
                          <a:ea typeface="Times New Roman"/>
                          <a:cs typeface="Times New Roman"/>
                        </a:rPr>
                        <a:t>Kasinski</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The main purpose of creating such an image base was to provide an extensive and credible data for the systematic performance evaluation of the face detection, facial features extraction and face recognition algorithms. </a:t>
                      </a:r>
                      <a:endParaRPr lang="en-IN" sz="1800" dirty="0">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a:latin typeface="Times New Roman"/>
                          <a:ea typeface="Times New Roman"/>
                          <a:cs typeface="Times New Roman"/>
                        </a:rPr>
                        <a:t>Face Feature Extraction Techniques: A Survey</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Bhumika G. Bhatt, Zankhana H. Shah </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Face recognition is very important in computer vision. For human being it is easy to identify human face in any posture but it is not an easy task for systems.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14600"/>
                <a:gridCol w="12954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Using Real Time Computer Algorithms in Automatic Attendance Management Systems</a:t>
                      </a:r>
                      <a:endParaRPr lang="en-IN" sz="1800" dirty="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V. </a:t>
                      </a:r>
                      <a:r>
                        <a:rPr lang="en-US" sz="2000" dirty="0" err="1">
                          <a:solidFill>
                            <a:schemeClr val="tx1"/>
                          </a:solidFill>
                          <a:latin typeface="Times New Roman"/>
                          <a:ea typeface="Times New Roman"/>
                          <a:cs typeface="Times New Roman"/>
                        </a:rPr>
                        <a:t>Shehu</a:t>
                      </a:r>
                      <a:r>
                        <a:rPr lang="en-US" sz="2000" dirty="0">
                          <a:solidFill>
                            <a:schemeClr val="tx1"/>
                          </a:solidFill>
                          <a:latin typeface="Times New Roman"/>
                          <a:ea typeface="Times New Roman"/>
                          <a:cs typeface="Times New Roman"/>
                        </a:rPr>
                        <a:t> and A. </a:t>
                      </a:r>
                      <a:r>
                        <a:rPr lang="en-US" sz="2000" dirty="0" err="1">
                          <a:solidFill>
                            <a:schemeClr val="tx1"/>
                          </a:solidFill>
                          <a:latin typeface="Times New Roman"/>
                          <a:ea typeface="Times New Roman"/>
                          <a:cs typeface="Times New Roman"/>
                        </a:rPr>
                        <a:t>Dika</a:t>
                      </a:r>
                      <a:r>
                        <a:rPr lang="en-US" sz="2000" dirty="0">
                          <a:solidFill>
                            <a:schemeClr val="tx1"/>
                          </a:solidFill>
                          <a:latin typeface="Times New Roman"/>
                          <a:ea typeface="Times New Roman"/>
                          <a:cs typeface="Times New Roman"/>
                        </a:rPr>
                        <a:t>, </a:t>
                      </a:r>
                      <a:endParaRPr lang="en-IN" sz="1800" dirty="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We propose using real time face detection algorithms integrated on an existing Learning Management System (LMS), which automatically detects and registers students attending on a lecture. </a:t>
                      </a:r>
                      <a:endParaRPr lang="en-IN" sz="1800" dirty="0">
                        <a:solidFill>
                          <a:schemeClr val="tx1"/>
                        </a:solidFill>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a:solidFill>
                            <a:schemeClr val="tx1"/>
                          </a:solidFill>
                          <a:latin typeface="Times New Roman"/>
                          <a:ea typeface="Times New Roman"/>
                          <a:cs typeface="Times New Roman"/>
                        </a:rPr>
                        <a:t>Human face detection in complex background</a:t>
                      </a:r>
                      <a:endParaRPr lang="en-IN" sz="180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solidFill>
                            <a:schemeClr val="tx1"/>
                          </a:solidFill>
                          <a:latin typeface="Times New Roman"/>
                          <a:ea typeface="Times New Roman"/>
                          <a:cs typeface="Times New Roman"/>
                        </a:rPr>
                        <a:t>G. Yang and T. S. Huang,  </a:t>
                      </a:r>
                      <a:endParaRPr lang="en-IN" sz="180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smtClean="0">
                          <a:solidFill>
                            <a:schemeClr val="tx1"/>
                          </a:solidFill>
                          <a:latin typeface="Times New Roman"/>
                          <a:ea typeface="Times New Roman"/>
                          <a:cs typeface="Times New Roman"/>
                        </a:rPr>
                        <a:t>This </a:t>
                      </a:r>
                      <a:r>
                        <a:rPr lang="en-US" sz="2000" dirty="0">
                          <a:solidFill>
                            <a:schemeClr val="tx1"/>
                          </a:solidFill>
                          <a:latin typeface="Times New Roman"/>
                          <a:ea typeface="Times New Roman"/>
                          <a:cs typeface="Times New Roman"/>
                        </a:rPr>
                        <a:t>system utilizes a hierarchical knowledge-based method and consists of three levels. The higher two levels are based on mosaic images at different resolutions. In the lower level, an improved edge detection method is proposed. </a:t>
                      </a:r>
                      <a:endParaRPr lang="en-IN" sz="1800" dirty="0">
                        <a:solidFill>
                          <a:schemeClr val="tx1"/>
                        </a:solidFill>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676400"/>
            <a:ext cx="7162800"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4800600"/>
          </a:xfrm>
        </p:spPr>
        <p:txBody>
          <a:bodyPr>
            <a:noAutofit/>
          </a:bodyPr>
          <a:lstStyle/>
          <a:p>
            <a:pPr algn="just">
              <a:lnSpc>
                <a:spcPct val="150000"/>
              </a:lnSpc>
            </a:pPr>
            <a:r>
              <a:rPr lang="en-US" sz="2000" dirty="0" smtClean="0">
                <a:latin typeface="Times New Roman" pitchFamily="18" charset="0"/>
                <a:cs typeface="Times New Roman" pitchFamily="18" charset="0"/>
              </a:rPr>
              <a:t>Capturing the images from camera or cc camera and applying techniques face detection and recognition can decrease the manual work from human and increase the security safety, taking the decision from this recognition result.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Based </a:t>
            </a:r>
            <a:r>
              <a:rPr lang="en-US" sz="2000" dirty="0" smtClean="0">
                <a:latin typeface="Times New Roman" pitchFamily="18" charset="0"/>
                <a:cs typeface="Times New Roman" pitchFamily="18" charset="0"/>
              </a:rPr>
              <a:t>on this face detection and recognition can used in implement so many application like automatic attendances system based on face recognition, worker attendances, security, safety, police application like finding thief in image that help to catching thief.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US" sz="2000" dirty="0" smtClean="0">
                <a:latin typeface="Times New Roman" pitchFamily="18" charset="0"/>
                <a:cs typeface="Times New Roman" pitchFamily="18" charset="0"/>
              </a:rPr>
              <a:t>In this system we have implemented an attendance system for a lecture, section or laboratory by which lecturer or teaching assistant a record student’s attendance.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saves time and effort, especially if it is a lecture with huge number of students.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attendance system shows the use of facial recognition techniques for the purpose of student attendance and for the further process this record of student can be used in exam related issues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US" sz="1800" dirty="0" smtClean="0">
                <a:latin typeface="Times New Roman" pitchFamily="18" charset="0"/>
                <a:cs typeface="Times New Roman" pitchFamily="18" charset="0"/>
              </a:rPr>
              <a:t>[1]A Study of Various Face Detection Methods , </a:t>
            </a:r>
            <a:r>
              <a:rPr lang="en-US" sz="1800" dirty="0" err="1" smtClean="0">
                <a:latin typeface="Times New Roman" pitchFamily="18" charset="0"/>
                <a:cs typeface="Times New Roman" pitchFamily="18" charset="0"/>
              </a:rPr>
              <a:t>Ms.Varsha</a:t>
            </a:r>
            <a:r>
              <a:rPr lang="en-US" sz="1800" dirty="0" smtClean="0">
                <a:latin typeface="Times New Roman" pitchFamily="18" charset="0"/>
                <a:cs typeface="Times New Roman" pitchFamily="18" charset="0"/>
              </a:rPr>
              <a:t> Gupta1 , Mr. </a:t>
            </a:r>
            <a:r>
              <a:rPr lang="en-US" sz="1800" dirty="0" err="1" smtClean="0">
                <a:latin typeface="Times New Roman" pitchFamily="18" charset="0"/>
                <a:cs typeface="Times New Roman" pitchFamily="18" charset="0"/>
              </a:rPr>
              <a:t>Dipesh</a:t>
            </a:r>
            <a:r>
              <a:rPr lang="en-US" sz="1800" dirty="0" smtClean="0">
                <a:latin typeface="Times New Roman" pitchFamily="18" charset="0"/>
                <a:cs typeface="Times New Roman" pitchFamily="18" charset="0"/>
              </a:rPr>
              <a:t> Sharma2,ijarcce volume 3https://www.ijarcce.com/upload/2014/may/IJAR CCE7G%2 0%20a%20varsha%20A%20Study%20of%20Vario us%20F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[2]Face Recognition Based on HOG and Fast PCA Algorithm Xiang-Yu Li(&amp;) and Zhen-Xian Lin.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[3]Attendance System Using Face Recognition and Class Monitoring System, </a:t>
            </a:r>
            <a:r>
              <a:rPr lang="en-US" sz="1800" dirty="0" err="1" smtClean="0">
                <a:latin typeface="Times New Roman" pitchFamily="18" charset="0"/>
                <a:cs typeface="Times New Roman" pitchFamily="18" charset="0"/>
              </a:rPr>
              <a:t>Arun</a:t>
            </a:r>
            <a:r>
              <a:rPr lang="en-US" sz="1800" dirty="0" smtClean="0">
                <a:latin typeface="Times New Roman" pitchFamily="18" charset="0"/>
                <a:cs typeface="Times New Roman" pitchFamily="18" charset="0"/>
              </a:rPr>
              <a:t> Katara1, Mr. Sudesh2, V.Kolhe3http://</a:t>
            </a:r>
            <a:r>
              <a:rPr lang="en-US" sz="1800" dirty="0" err="1" smtClean="0">
                <a:latin typeface="Times New Roman" pitchFamily="18" charset="0"/>
                <a:cs typeface="Times New Roman" pitchFamily="18" charset="0"/>
              </a:rPr>
              <a:t>www.ijritcc.org</a:t>
            </a:r>
            <a:r>
              <a:rPr lang="en-US" sz="1800" dirty="0" smtClean="0">
                <a:latin typeface="Times New Roman" pitchFamily="18" charset="0"/>
                <a:cs typeface="Times New Roman" pitchFamily="18" charset="0"/>
              </a:rPr>
              <a:t>/download/browse/ Volume_ 5_Issues/February_17_Volume_5_Issue_2/14895658 66_ 1503-2017.pdf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Prof. P.K </a:t>
            </a:r>
            <a:r>
              <a:rPr lang="en-US" sz="1800" dirty="0" err="1" smtClean="0">
                <a:latin typeface="Times New Roman" pitchFamily="18" charset="0"/>
                <a:cs typeface="Times New Roman" pitchFamily="18" charset="0"/>
              </a:rPr>
              <a:t>Biswas</a:t>
            </a:r>
            <a:r>
              <a:rPr lang="en-US" sz="1800" dirty="0" smtClean="0">
                <a:latin typeface="Times New Roman" pitchFamily="18" charset="0"/>
                <a:cs typeface="Times New Roman" pitchFamily="18" charset="0"/>
              </a:rPr>
              <a:t>, Digital Image Processing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 C. </a:t>
            </a:r>
            <a:r>
              <a:rPr lang="en-US" sz="1800" dirty="0" err="1" smtClean="0">
                <a:latin typeface="Times New Roman" pitchFamily="18" charset="0"/>
                <a:cs typeface="Times New Roman" pitchFamily="18" charset="0"/>
              </a:rPr>
              <a:t>Kotropoulos</a:t>
            </a:r>
            <a:r>
              <a:rPr lang="en-US" sz="1800" dirty="0" smtClean="0">
                <a:latin typeface="Times New Roman" pitchFamily="18" charset="0"/>
                <a:cs typeface="Times New Roman" pitchFamily="18" charset="0"/>
              </a:rPr>
              <a:t> and I. Pitas, “Rule-based face detection in frontal views,” Proc. Int’l Conf. Acoustics, Speech and Signal Processing, vol. 4, pp. 2537-2540, 1997</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Xinjun</a:t>
            </a:r>
            <a:r>
              <a:rPr lang="en-US" sz="1800" dirty="0" smtClean="0">
                <a:latin typeface="Times New Roman" pitchFamily="18" charset="0"/>
                <a:cs typeface="Times New Roman" pitchFamily="18" charset="0"/>
              </a:rPr>
              <a:t> Ma, </a:t>
            </a:r>
            <a:r>
              <a:rPr lang="en-US" sz="1800" dirty="0" err="1" smtClean="0">
                <a:latin typeface="Times New Roman" pitchFamily="18" charset="0"/>
                <a:cs typeface="Times New Roman" pitchFamily="18" charset="0"/>
              </a:rPr>
              <a:t>Hongqiao</a:t>
            </a:r>
            <a:r>
              <a:rPr lang="en-US" sz="1800" dirty="0" smtClean="0">
                <a:latin typeface="Times New Roman" pitchFamily="18" charset="0"/>
                <a:cs typeface="Times New Roman" pitchFamily="18" charset="0"/>
              </a:rPr>
              <a:t> Zhang, </a:t>
            </a:r>
            <a:r>
              <a:rPr lang="en-US" sz="1800" dirty="0" err="1" smtClean="0">
                <a:latin typeface="Times New Roman" pitchFamily="18" charset="0"/>
                <a:cs typeface="Times New Roman" pitchFamily="18" charset="0"/>
              </a:rPr>
              <a:t>XinZang</a:t>
            </a:r>
            <a:r>
              <a:rPr lang="en-US" sz="1800" dirty="0" smtClean="0">
                <a:latin typeface="Times New Roman" pitchFamily="18" charset="0"/>
                <a:cs typeface="Times New Roman" pitchFamily="18" charset="0"/>
              </a:rPr>
              <a:t>, “A face detection algorithm based on modified skin-color model”, CCC, vol. 1, pp. 3896-3900, IEEE, </a:t>
            </a:r>
            <a:r>
              <a:rPr lang="en-US" sz="1800" dirty="0" smtClean="0">
                <a:latin typeface="Times New Roman" pitchFamily="18" charset="0"/>
                <a:cs typeface="Times New Roman" pitchFamily="18" charset="0"/>
              </a:rPr>
              <a:t>2013</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V. </a:t>
            </a:r>
            <a:r>
              <a:rPr lang="en-US" sz="1800" dirty="0" err="1" smtClean="0">
                <a:latin typeface="Times New Roman" pitchFamily="18" charset="0"/>
                <a:cs typeface="Times New Roman" pitchFamily="18" charset="0"/>
              </a:rPr>
              <a:t>Shehu</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Dika</a:t>
            </a:r>
            <a:r>
              <a:rPr lang="en-US" sz="1800" dirty="0" smtClean="0">
                <a:latin typeface="Times New Roman" pitchFamily="18" charset="0"/>
                <a:cs typeface="Times New Roman" pitchFamily="18" charset="0"/>
              </a:rPr>
              <a:t>, “Using Real Time Computer Algorithms in Automatic Attendance Management Systems.” IEEE, pp. 397 – 402, Jun. 2010.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[8] G. Yang and T. S. Huang, “Human face detection in complex background,” Pattern Recognition Letter, vol. 27, no.1, pp. 53-63, 1994.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 M. A. Turk and A. P. </a:t>
            </a:r>
            <a:r>
              <a:rPr lang="en-US" sz="1800" dirty="0" err="1" smtClean="0">
                <a:latin typeface="Times New Roman" pitchFamily="18" charset="0"/>
                <a:cs typeface="Times New Roman" pitchFamily="18" charset="0"/>
              </a:rPr>
              <a:t>Pentland</a:t>
            </a:r>
            <a:r>
              <a:rPr lang="en-US" sz="1800" dirty="0" smtClean="0">
                <a:latin typeface="Times New Roman" pitchFamily="18" charset="0"/>
                <a:cs typeface="Times New Roman" pitchFamily="18" charset="0"/>
              </a:rPr>
              <a:t>, “Face Recognition Using </a:t>
            </a:r>
            <a:r>
              <a:rPr lang="en-US" sz="1800" dirty="0" err="1" smtClean="0">
                <a:latin typeface="Times New Roman" pitchFamily="18" charset="0"/>
                <a:cs typeface="Times New Roman" pitchFamily="18" charset="0"/>
              </a:rPr>
              <a:t>Eigenfaces”in</a:t>
            </a:r>
            <a:r>
              <a:rPr lang="en-US" sz="1800" dirty="0" smtClean="0">
                <a:latin typeface="Times New Roman" pitchFamily="18" charset="0"/>
                <a:cs typeface="Times New Roman" pitchFamily="18" charset="0"/>
              </a:rPr>
              <a:t> Proc. IEEE Conference on Computer Vision and Pattern Recognition, pp. 586– 591. 1991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W. Zhao, R. </a:t>
            </a:r>
            <a:r>
              <a:rPr lang="en-US" sz="1800" dirty="0" err="1" smtClean="0">
                <a:latin typeface="Times New Roman" pitchFamily="18" charset="0"/>
                <a:cs typeface="Times New Roman" pitchFamily="18" charset="0"/>
              </a:rPr>
              <a:t>Chellappa</a:t>
            </a:r>
            <a:r>
              <a:rPr lang="en-US" sz="1800" dirty="0" smtClean="0">
                <a:latin typeface="Times New Roman" pitchFamily="18" charset="0"/>
                <a:cs typeface="Times New Roman" pitchFamily="18" charset="0"/>
              </a:rPr>
              <a:t>, P. J. Phillips, and A. Rosenfeld, “Face recognition: A literature survey,” ACM Computing Surveys, 2003, vol. 35, no. 4, pp. 399-458 </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1135</Words>
  <Application>Microsoft Office PowerPoint</Application>
  <PresentationFormat>On-screen Show (4:3)</PresentationFormat>
  <Paragraphs>78</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FACE RECOGNITION BASED ATTENDANCE IN PYTHON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2022-05-18T06:37:59Z</dcterms:modified>
</cp:coreProperties>
</file>