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30" r:id="rId9"/>
    <p:sldId id="296" r:id="rId10"/>
    <p:sldId id="295" r:id="rId11"/>
    <p:sldId id="331" r:id="rId12"/>
    <p:sldId id="332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5/16/2022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48768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IN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AUTOMATIC 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FORENSIC SKETCH TO IMAGE GENERATOR USING GAN</a:t>
            </a:r>
            <a:br>
              <a:rPr lang="en-IN" b="1" dirty="0" smtClean="0">
                <a:latin typeface="Times New Roman" pitchFamily="18" charset="0"/>
                <a:cs typeface="Times New Roman" pitchFamily="18" charset="0"/>
              </a:rPr>
            </a:b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410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Image processing has been a crucial tool for refining the image or to boost the image. With the improvement of machine learning tools, the image processing task has been simplified to great range.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Generating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semantic and photographic face image, from a sketch image or text description has always been an extremely important issue.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Sketch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images basically contain only simple profile information but not the detail of the face. Therefore, it is difficult to come up with facial characteristics accurately.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304800"/>
            <a:ext cx="7714488" cy="6248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order to solve this problem, we propose an image translation network by exploiting attributes with the generated adversarial network (GAN).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generator network consists of a feature extracting network and down sampling–up sampling network. Both networks use skip-connection to reduce the number of layers without affecting network performance.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discriminator network is designed to inspect whether the generated faces contain the desired attributes or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not.This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way, the realistic photograph for any sketch can be obtained easily with exact detail and in less time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838200"/>
            <a:ext cx="7498080" cy="57150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This would give a distribution matching error that could be used to update the network via back propagation. This direct method is practically very complex to implement.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GAN has three primary components: a generator model for generating new data, a discriminator model for classifying whether generated data are real faces, or fake, and the adversarial network that pits them against each other.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generative part is responsible for taking N-dimensional uniform random variables (noise) as input and generating fake faces. The generator captures the probability P(X), where X is the input.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discriminative part is a simple classifier that evaluates and distinguished the generated faces from true celebrity faces.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524000"/>
            <a:ext cx="7498080" cy="49530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Human-made sketches may be ambiguous and unclear. 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primitive sketches of a target may be black and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sym typeface="Symbol"/>
              </a:rPr>
              <a:t>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white or monochrome.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Features which are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colour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dependent will not be significant. 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Some features can be changed by culprit/target. E.g.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sym typeface="Symbol"/>
              </a:rPr>
              <a:t>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hair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colour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hairstyle, etc. 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Face recognition by humans takes more time if the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sym typeface="Symbol"/>
              </a:rPr>
              <a:t>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target face has to find a match without a database.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772400" cy="5562600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Similar to face hallucination reconstruction, we propose anew network based on GAN.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feature extraction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stage,we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extract profile information and high-level semantic information from sketch images and attribute vectors.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combination of GAN and Skip connection layers are used in all the generator.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Each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output of the convolution layer is passed to the back convolution layer and simultaneously concatenated to the next concatenation layer.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Easy recognition 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Accommodates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ambiguous input faces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Efficient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with increased use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Fast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accurate results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Scope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for broader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applications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0201" y="1752600"/>
            <a:ext cx="69342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838200"/>
            <a:ext cx="7498080" cy="5410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 image to image and text to image, there are already many excellent algorithms and networks, and they all can generate clear images.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in the field of face generation, it is difficult to generate a satisfactory face due to the specialty of the face which need more texture details and color information.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Regarding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sketch to face problem as face hallucination super-resolution reconstruction, we propose a more suitable network according to the change of tasks. 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838200"/>
            <a:ext cx="7498080" cy="5410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 adds attribute information into feature extracting, and makes better use of these advanced semantic information. Meanwhile our network applies skip-connection skills.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These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all make the generated face image more realistic and closer to the photographic.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the effect of the proposed method is excellent, especially in the generation of local features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228600"/>
            <a:ext cx="7498080" cy="258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7790688" cy="6096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[1] Phillip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Isola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Jun-Yan Zhu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Tinghui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Zhou Alexei A.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Efros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Image-to-Image Translation with Conditional Adversarial Networks Berkeley AI Research (BAIR) Laboratory, UC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Berkeleyj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(https://arxiv.org/pdf/1611.07004.pdf) Accessed on: 19 May 2019 9:00 AM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[2] Introduction to Generative Adversarial Networks (GANs): Types, and Applications, and Implementation (https://heartbeat.fritz.ai/introduction-to-generative adversarialnetworks-gans-35ef44f21193) Accessed on: 19 May 2019 8:30 AM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[3] Olaf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Ronneberger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Philipp Fischer, and Thomas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Brox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U-Net: Convolutional Networks for Biomedical Image Segmentation, Computer Science Department and BIOSS Centre for Biological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Signalling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Studies, University of Freiburg, Germany (https://arxiv.org/pdf/1505.04597.pdf)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[4] X. Di and V. M. Patel. (2017). ‘‘Face synthesis from visual attributes via sketch using conditional VAEs and GANs.’’ [Online]. Available: https://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arxiv.org/abs/1801.00077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[5] Y. Lu et al., ‘‘Image generation from sketch constraint using contextual GAN,’’ in Proc. Eur. Conf.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 Vis. (ECCV), Oct. 2018, pp. 639–648. [Online]. Available: https://link.springer.com/book/10.1007/ 978-3-030-01270-0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[6] “Generating Photographic Faces From the Sketch Guided by Attribute Using GAN”, JIAN ZHAO , XIE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XIE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LIN WANG , (Member, IEEE), MENG CAO, AND MIAO ZHANG, School of Information Science and Technology, Northwest University, Xi’an 710127, February 2019,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China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[7] “Forensic sketch to image generation using GAN”,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Diwas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Pandey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January 9, 2020. Available: https://aihubprojects.com/forensic-sketch-to-image-generator-using-gan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/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[8] “Sketch-to-Color Image Generation | GANs”,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Tejas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Morkar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June 23,2020. Available: https://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towardsdatascience.com/generative-adversarial-networks-gans-89ef35a60b69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[9] “Face Sketch Colorization via Supervised GANs”,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Ramya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Y.S.,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Soumyadeep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Ghosh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MayankVatsa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Richa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Singh IIIT Delhi, India (http://iab rubric.org/papers/2019_ICB_Sketch.pdf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[10] Sketch to Image Translation using GANs Lisa Fan, Jason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Krone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Sam Woolf Tufts University, MA, United States. Available: https://lisa.fan/Resources/SketchGAN/sketch-image-translation.pdf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1236</TotalTime>
  <Words>1006</Words>
  <Application>Microsoft Office PowerPoint</Application>
  <PresentationFormat>On-screen Show (4:3)</PresentationFormat>
  <Paragraphs>77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 AUTOMATIC FORENSIC SKETCH TO IMAGE GENERATOR USING GAN 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Block Diagram</vt:lpstr>
      <vt:lpstr>SOFTWARE REQUIREMENTS:</vt:lpstr>
      <vt:lpstr>HARDWARE REQUIREMENTS:</vt:lpstr>
      <vt:lpstr>CONCLUSION</vt:lpstr>
      <vt:lpstr>Slide 12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567</cp:revision>
  <dcterms:created xsi:type="dcterms:W3CDTF">2006-08-16T00:00:00Z</dcterms:created>
  <dcterms:modified xsi:type="dcterms:W3CDTF">2022-05-16T11:56:14Z</dcterms:modified>
</cp:coreProperties>
</file>