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Tracking, reducing and reusing of plastic waste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quantities of plastic wastes discarded and the fate of various plastics in the environment.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Interactive Qualifying Project was concerned with researching the possible alternatives to plastics, mainly biodegradable plastics that have been claimed to biodegrade and help environment.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it was also required to evaluate the best methods to deal with our plastic wastes that are environmentally, economically, and </a:t>
            </a:r>
            <a:r>
              <a:rPr lang="en-IN" sz="2000" dirty="0" smtClean="0">
                <a:latin typeface="Times New Roman" pitchFamily="18" charset="0"/>
                <a:cs typeface="Times New Roman" pitchFamily="18" charset="0"/>
              </a:rPr>
              <a:t>energy wise </a:t>
            </a:r>
            <a:r>
              <a:rPr lang="en-IN" sz="2000" dirty="0" smtClean="0">
                <a:latin typeface="Times New Roman" pitchFamily="18" charset="0"/>
                <a:cs typeface="Times New Roman" pitchFamily="18" charset="0"/>
              </a:rPr>
              <a:t>viable.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Within a game-like context, pupils can experience in-person in the simulation of certain existing </a:t>
            </a:r>
            <a:r>
              <a:rPr lang="en-IN" sz="2000" dirty="0" smtClean="0">
                <a:latin typeface="Times New Roman" pitchFamily="18" charset="0"/>
                <a:cs typeface="Times New Roman" pitchFamily="18" charset="0"/>
              </a:rPr>
              <a:t>systems.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Waste collection systems are seemingly failing to deal with waste resulting from this culture. Poor waste management systems also compound to this problem or nonexistence of enforcements or absence of substitute </a:t>
            </a:r>
            <a:r>
              <a:rPr lang="en-IN" sz="2000" dirty="0" smtClean="0">
                <a:latin typeface="Times New Roman" pitchFamily="18" charset="0"/>
                <a:cs typeface="Times New Roman" pitchFamily="18" charset="0"/>
              </a:rPr>
              <a:t>materials.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achieve the closed-loop use of resources of a circular economy in plastic waste management, there should exist genuine cooperation between all sectors of a society</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Their </a:t>
            </a:r>
            <a:r>
              <a:rPr lang="en-IN" sz="2000" dirty="0" smtClean="0">
                <a:latin typeface="Times New Roman" pitchFamily="18" charset="0"/>
                <a:cs typeface="Times New Roman" pitchFamily="18" charset="0"/>
              </a:rPr>
              <a:t>recycling is a challenge in itself, and the fact that used plastics tossed into land never degrade adds to the problem.</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Long-term lead poisoning has many severe health impacts like a decrease in bone growth and muscle development, damaged nervous system, speech and language problems, unconsciousness etc.</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has the potential to cause reproductive and developmental problems in women, nervous system disorders.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772400" cy="5867400"/>
          </a:xfrm>
        </p:spPr>
        <p:txBody>
          <a:bodyPr>
            <a:noAutofit/>
          </a:bodyPr>
          <a:lstStyle/>
          <a:p>
            <a:pPr algn="just">
              <a:lnSpc>
                <a:spcPct val="150000"/>
              </a:lnSpc>
            </a:pPr>
            <a:r>
              <a:rPr lang="en-IN" sz="2000" dirty="0" smtClean="0">
                <a:latin typeface="Times New Roman" pitchFamily="18" charset="0"/>
                <a:cs typeface="Times New Roman" pitchFamily="18" charset="0"/>
              </a:rPr>
              <a:t>Recycling is the process of converting the old and used materials/components/items/parts for a new use, for the same purpose or for some other </a:t>
            </a:r>
            <a:r>
              <a:rPr lang="en-IN" sz="2000" dirty="0" smtClean="0">
                <a:latin typeface="Times New Roman" pitchFamily="18" charset="0"/>
                <a:cs typeface="Times New Roman" pitchFamily="18" charset="0"/>
              </a:rPr>
              <a:t>purpose.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plastic packaging materials have served their purpose, the bulk of them are disposed and become post-consumer </a:t>
            </a:r>
            <a:r>
              <a:rPr lang="en-IN" sz="2000" dirty="0" smtClean="0">
                <a:latin typeface="Times New Roman" pitchFamily="18" charset="0"/>
                <a:cs typeface="Times New Roman" pitchFamily="18" charset="0"/>
              </a:rPr>
              <a:t>waste. A </a:t>
            </a:r>
            <a:r>
              <a:rPr lang="en-IN" sz="2000" dirty="0" err="1" smtClean="0">
                <a:latin typeface="Times New Roman" pitchFamily="18" charset="0"/>
                <a:cs typeface="Times New Roman" pitchFamily="18" charset="0"/>
              </a:rPr>
              <a:t>wholistic</a:t>
            </a:r>
            <a:r>
              <a:rPr lang="en-IN" sz="2000" dirty="0" smtClean="0">
                <a:latin typeface="Times New Roman" pitchFamily="18" charset="0"/>
                <a:cs typeface="Times New Roman" pitchFamily="18" charset="0"/>
              </a:rPr>
              <a:t> approach to waste management will need to involve all stakeholders working to achieve a circular </a:t>
            </a:r>
            <a:r>
              <a:rPr lang="en-IN" sz="2000" dirty="0" smtClean="0">
                <a:latin typeface="Times New Roman" pitchFamily="18" charset="0"/>
                <a:cs typeface="Times New Roman" pitchFamily="18" charset="0"/>
              </a:rPr>
              <a:t>economy.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Food packaging has evolved to be a key aspect to successful food industries serving fast foods, ready meals, on-the-go beverages and snacks among </a:t>
            </a:r>
            <a:r>
              <a:rPr lang="en-IN" sz="2000" dirty="0" smtClean="0">
                <a:latin typeface="Times New Roman" pitchFamily="18" charset="0"/>
                <a:cs typeface="Times New Roman" pitchFamily="18" charset="0"/>
              </a:rPr>
              <a:t>others.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plastics can be programmed to degrade in the desired amount of time while being manufactured which gives them advantage from conventional plastics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major advantage that can result from this would be that the food wasted in these areas can be directly diverted to commercial composting facilities.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been involved in raising awareness in people about adverse effects of traditional plastics and advantages of biodegradable plastics</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371600" y="1524000"/>
            <a:ext cx="7315200" cy="48767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Plastic takes up large part of society, from plastics used for furniture, electronics, to small households needs like containers and grocery bags.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Since </a:t>
            </a:r>
            <a:r>
              <a:rPr lang="en-IN" sz="2000" dirty="0" smtClean="0">
                <a:latin typeface="Times New Roman" pitchFamily="18" charset="0"/>
                <a:cs typeface="Times New Roman" pitchFamily="18" charset="0"/>
              </a:rPr>
              <a:t>plastic first became available to consumers, it became widely used, due to the advantages it provides, such as lightweight, durability and its ability to </a:t>
            </a:r>
            <a:r>
              <a:rPr lang="en-IN" sz="2000" dirty="0" err="1" smtClean="0">
                <a:latin typeface="Times New Roman" pitchFamily="18" charset="0"/>
                <a:cs typeface="Times New Roman" pitchFamily="18" charset="0"/>
              </a:rPr>
              <a:t>mold</a:t>
            </a:r>
            <a:r>
              <a:rPr lang="en-IN" sz="2000" dirty="0" smtClean="0">
                <a:latin typeface="Times New Roman" pitchFamily="18" charset="0"/>
                <a:cs typeface="Times New Roman" pitchFamily="18" charset="0"/>
              </a:rPr>
              <a:t> into any products with chemicals and additives.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there are also a number of disadvantages that plastic poses, including health problems starting from manufacturing to consumption and negative environmental impacts created by accumulation of plastic </a:t>
            </a:r>
            <a:r>
              <a:rPr lang="en-IN" sz="2000" dirty="0" smtClean="0">
                <a:latin typeface="Times New Roman" pitchFamily="18" charset="0"/>
                <a:cs typeface="Times New Roman" pitchFamily="18" charset="0"/>
              </a:rPr>
              <a:t>wastes.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AggRegain</a:t>
            </a:r>
            <a:r>
              <a:rPr lang="en-IN" sz="2000" dirty="0" smtClean="0">
                <a:latin typeface="Times New Roman" pitchFamily="18" charset="0"/>
                <a:cs typeface="Times New Roman" pitchFamily="18" charset="0"/>
              </a:rPr>
              <a:t>. Terminology. 2009. http://www.aggregain.org.uk/terminology/recyclate.html (accessed April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Bottle Bill Resource Guide. 2007. http://www.bottlebill.org/ (accessed September 9, 2008</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Burns, </a:t>
            </a:r>
            <a:r>
              <a:rPr lang="en-IN" sz="2000" dirty="0" err="1" smtClean="0">
                <a:latin typeface="Times New Roman" pitchFamily="18" charset="0"/>
                <a:cs typeface="Times New Roman" pitchFamily="18" charset="0"/>
              </a:rPr>
              <a:t>Loree</a:t>
            </a:r>
            <a:r>
              <a:rPr lang="en-IN" sz="2000" dirty="0" smtClean="0">
                <a:latin typeface="Times New Roman" pitchFamily="18" charset="0"/>
                <a:cs typeface="Times New Roman" pitchFamily="18" charset="0"/>
              </a:rPr>
              <a:t> Griffin. Tracking Trash: Flotsam, Jetsam, and the Science of Ocean Motion. Boston: Houghton Mifflin Company, 2007</a:t>
            </a:r>
            <a:r>
              <a:rPr lang="en-IN" sz="2000" dirty="0" smtClean="0">
                <a:latin typeface="Times New Roman" pitchFamily="18" charset="0"/>
                <a:cs typeface="Times New Roman" pitchFamily="18" charset="0"/>
              </a:rPr>
              <a:t>.</a:t>
            </a:r>
          </a:p>
          <a:p>
            <a:pPr algn="just">
              <a:lnSpc>
                <a:spcPct val="160000"/>
              </a:lnSpc>
            </a:pPr>
            <a:r>
              <a:rPr lang="en-IN" sz="2000" dirty="0" err="1" smtClean="0">
                <a:latin typeface="Times New Roman" pitchFamily="18" charset="0"/>
                <a:cs typeface="Times New Roman" pitchFamily="18" charset="0"/>
              </a:rPr>
              <a:t>Callister</a:t>
            </a:r>
            <a:r>
              <a:rPr lang="en-IN" sz="2000" dirty="0" smtClean="0">
                <a:latin typeface="Times New Roman" pitchFamily="18" charset="0"/>
                <a:cs typeface="Times New Roman" pitchFamily="18" charset="0"/>
              </a:rPr>
              <a:t> and David G. </a:t>
            </a:r>
            <a:r>
              <a:rPr lang="en-IN" sz="2000" dirty="0" err="1" smtClean="0">
                <a:latin typeface="Times New Roman" pitchFamily="18" charset="0"/>
                <a:cs typeface="Times New Roman" pitchFamily="18" charset="0"/>
              </a:rPr>
              <a:t>Rethwisch</a:t>
            </a:r>
            <a:r>
              <a:rPr lang="en-IN" sz="2000" dirty="0" smtClean="0">
                <a:latin typeface="Times New Roman" pitchFamily="18" charset="0"/>
                <a:cs typeface="Times New Roman" pitchFamily="18" charset="0"/>
              </a:rPr>
              <a:t>, 553. Hoboken, NJ: John Wiley &amp; Sons, 2008.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Choi</a:t>
            </a:r>
            <a:r>
              <a:rPr lang="en-IN" sz="2000" dirty="0" smtClean="0">
                <a:latin typeface="Times New Roman" pitchFamily="18" charset="0"/>
                <a:cs typeface="Times New Roman" pitchFamily="18" charset="0"/>
              </a:rPr>
              <a:t>, Charles Q. "New Biodegradable Plastics Could Be Tossed into the Sea." LIVESCIENCE. march 27, 2007.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Environmental Protection Agency. "Municipal Solid Waste in the United States." 2007 Facts and Figures. November 2008.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EPA. 2006 MSW Characterization Data Tables. Washington, DC, November 2007</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Kissell</a:t>
            </a:r>
            <a:r>
              <a:rPr lang="en-IN" sz="2000" dirty="0" smtClean="0">
                <a:latin typeface="Times New Roman" pitchFamily="18" charset="0"/>
                <a:cs typeface="Times New Roman" pitchFamily="18" charset="0"/>
              </a:rPr>
              <a:t>, Joe. Biodegradable Plastic-The Quest of Impermanence. Paris, May 5, 2005. Marshall, Jessica. Discovery. August 21, 2008.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Nolan-ITU Pty Ltd. Biodegradable Plastics - Developments and Environmental Impacts. </a:t>
            </a:r>
            <a:r>
              <a:rPr lang="en-IN" sz="2000" dirty="0" err="1" smtClean="0">
                <a:latin typeface="Times New Roman" pitchFamily="18" charset="0"/>
                <a:cs typeface="Times New Roman" pitchFamily="18" charset="0"/>
              </a:rPr>
              <a:t>october</a:t>
            </a:r>
            <a:r>
              <a:rPr lang="en-IN" sz="2000" dirty="0" smtClean="0">
                <a:latin typeface="Times New Roman" pitchFamily="18" charset="0"/>
                <a:cs typeface="Times New Roman" pitchFamily="18" charset="0"/>
              </a:rPr>
              <a:t> 2002.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Szabo</a:t>
            </a:r>
            <a:r>
              <a:rPr lang="en-IN" sz="2000" dirty="0" smtClean="0">
                <a:latin typeface="Times New Roman" pitchFamily="18" charset="0"/>
                <a:cs typeface="Times New Roman" pitchFamily="18" charset="0"/>
              </a:rPr>
              <a:t>, Liz. Heat causes chemical to leach from plastic. Virginia: USA Today, 2008.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1320</TotalTime>
  <Words>721</Words>
  <Application>Microsoft Office PowerPoint</Application>
  <PresentationFormat>On-screen Show (4:3)</PresentationFormat>
  <Paragraphs>62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Tracking, reducing and reusing of plastic waste</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2022-04-13T11:01:06Z</dcterms:modified>
</cp:coreProperties>
</file>