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32" r:id="rId15"/>
    <p:sldId id="323" r:id="rId16"/>
    <p:sldId id="32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9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4648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Tracking of supply chain and reverse logistics of products to reduce environmental impact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Based on environmental, legal, social, and economic factors, reverse logistics and closed-loop supply chain issues have attracted attention among both academia and practitioners.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attention is evident by the vast number of publications in scientific journals which have been published in recent years.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Hence, a comprehensive literature review of recent and state-of-the-art papers is vital to draw a framework of the past, and to shed light on future directions.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aim of this paper is to review recently published papers in reverse logistic and closed-loop supply chain in scientific journals. A total of 382 papers published between January 2007 and March 2013 are selected and reviewed.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papers are then analyzed and categorized to construct a useful foundation of past research. Finally, gaps in the literature are identified to clarify and to suggest future research opportunities.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analysis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suggests that the practices that lead to a more sustain-able supply chain are equal parts best practices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traditional supply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chain management and new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some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run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counter to existing accepted ‘‘best’’ practice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aim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research was to identify the kinds of relationships that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 between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remanufacturers and customers/suppliers of cores,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how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relationships can be managed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analysis of the current study reveals the existence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several opportunities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future research based on identified gaps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various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investigated papers.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Fuzzy logic is often utilized in decision-making problems, which usually consist of some weights in addition to designing and planning problems.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Various approaches are used by researchers to solve mathematical problems in RL/CLSC.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real-world problems are always complex and complicated, problems cannot be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using simple linear programming approaches.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762000"/>
            <a:ext cx="769620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proposed an integrated supply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chain model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regarding modeling constraints that included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strategic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operational alignments, system interoperability,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information sharing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coordination of activities.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a decision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conceptual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framework including generic process mapping, decisions,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economic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aspects, and performance measures with a distinction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regard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strategic, tactical, and operational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level.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classification allows insight into what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conditions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needed to apply for successful product acquisition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791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of the important research categories in RL/CLSC is studying performance evaluation of various networks, recovery strategies, etc.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proposed a decision conceptual framework including generic process mapping, decisions, economic aspects, and performance measures with a distinction in regard to strategic, tactical, and operational levels.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also proposed a Quality Function Deployment (QFD) and Linear Physical Programming (LPP)-based mathematical model to measure the performance of a RL/CLSC.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018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Multi-period reverse logistics network design</a:t>
                      </a:r>
                      <a:endParaRPr lang="en-IN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Alumur, S. A., Nickel, S., Saldanha-da-Gama, F., &amp; Verter, V. (2012). </a:t>
                      </a:r>
                      <a:endParaRPr lang="en-IN" sz="18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 present a mixed-integer linear programming formulation that is flexible to incorporate most of the reverse network structures plausible in practice.</a:t>
                      </a:r>
                      <a:endParaRPr lang="en-IN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Efficient Take‐Back Legislation</a:t>
                      </a:r>
                      <a:endParaRPr lang="en-IN" sz="18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Atasu, A., Van Wassenhove, L. N., &amp; Sarvary, M. (2009). </a:t>
                      </a:r>
                      <a:endParaRPr lang="en-IN" sz="18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This research discusses the economic and environmental impacts of extended producer responsibility type of legislation and identifies efficiency conditions.</a:t>
                      </a:r>
                      <a:endParaRPr lang="en-IN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771650"/>
                <a:gridCol w="3371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Retail reverse logistics: a call and grounding framework for research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Bernon, M., Rossi, S., &amp; Cullen, J. (2011). 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 framework is designed to assist both practitioners and academics in better understanding the key management aspects involved</a:t>
                      </a:r>
                      <a:r>
                        <a:rPr lang="en-IN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 co-opetitive strategy of a closed-loop supply chain with remanufacturing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Chen, J. M., &amp; Chang, C. I. (2012). 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 contrast, the OEM may take a competitive approach by letting the third-party firm remanufacture the returned cores and remarket in the secondary market that competes with the new product.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447800"/>
            <a:ext cx="6934200" cy="4648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990600"/>
            <a:ext cx="7498080" cy="5486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 tries to present a comprehensive literature review of recent and state-of-the-art papers in RL/CLSC regarding vast numbers of publications in different scientific journals in RL and CLSC issues.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gaps in literature are identified and completely discussed to clarify the future research opportunities for the authors.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Mutual interrelations and a comprehensive view in selecting different problems suggests several future directions in problem classifications and opportunities.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6248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Modification opportunities in nondeterministic approaches, utilizing two-stage stochastic and robust optimization approaches, considering forecasting methods, and regarding new uncertain parameters are identified as future opportunities in uncertain parameters.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Nonlinear programming and convex optimization, and utilizing other modeling approaches are recommended as opportunities in modeling approaches.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Balancing concerns between exact and heuristics solution methodologies and trying to break current hidden rules in solution tools are discussed in solution methodologies and its opportunities.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96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Alumur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S. A., Nickel, S.,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Saldanha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-Gama, F., &amp;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Verter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V. (2012). Multi-period reverse logistics network design. European Journal of Operational Research, 220(1), 67-78. </a:t>
            </a:r>
          </a:p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Atasu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A., &amp; Souza, G. C. (2012). How does product recovery affect quality choice?. Production and Operations Management.</a:t>
            </a:r>
          </a:p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Atasu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A., Van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Wassenhove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L. N., &amp;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Sarvary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(2009). Efficient Take‐Back Legislation. Production and Operations Management, 18(3), 243- 258.</a:t>
            </a:r>
          </a:p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Bernon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M., Rossi, S., &amp; Cullen, J. (2011). Retail reverse logistics: a call and grounding framework for research. International Journal of Physical Distribution &amp; Logistics Management, 41(5), 484-510. </a:t>
            </a:r>
          </a:p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Besiou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Georgiadis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P., &amp; Van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Wassenhove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L. N. (2012). Official recycling and scavengers: Symbiotic or conflicting?. European Journal of Operational Research, 218(2), 563-576.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0"/>
            <a:ext cx="7650480" cy="68580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Chen, J. M., &amp; Chang, C. I. (2012). The co-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opetitive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strategy of a closed-loop supply chain with remanufacturing. Transportation Research Part E: Logistics and Transportation Review, 48(2), 387-400.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Das, K. (2012). Integrating reverse logistics into the strategic planning of a supply chain. International Journal of Production Research, 50(5), 1438-1456.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Brito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P., Dekker, R., &amp; Flapper, S. D. P. (2005). Reverse logistics: a review of case studies (pp. 243-281). Springer Berlin Heidelberg.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Gupta, S., &amp;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Palsule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-Desai, O. D. (2011). Sustainable supply chain management: Review and research opportunities. IIMB Management Review, 23(4), 234-245. </a:t>
            </a:r>
          </a:p>
          <a:p>
            <a:pPr algn="just">
              <a:lnSpc>
                <a:spcPct val="17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Kannan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G. (2009). Fuzzy approach for the selection of third party reverse logistics provider. Asia Pacific Journal of Marketing and Logistics, 21(3), 397-416.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1310</TotalTime>
  <Words>1204</Words>
  <Application>Microsoft Office PowerPoint</Application>
  <PresentationFormat>On-screen Show (4:3)</PresentationFormat>
  <Paragraphs>88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Tracking of supply chain and reverse logistics of products to reduce environmental impact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Slide 14</vt:lpstr>
      <vt:lpstr>REFERENCE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571</cp:revision>
  <dcterms:created xsi:type="dcterms:W3CDTF">2006-08-16T00:00:00Z</dcterms:created>
  <dcterms:modified xsi:type="dcterms:W3CDTF">2022-04-13T07:44:08Z</dcterms:modified>
</cp:coreProperties>
</file>