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322" r:id="rId2"/>
    <p:sldId id="325" r:id="rId3"/>
    <p:sldId id="260" r:id="rId4"/>
    <p:sldId id="262" r:id="rId5"/>
    <p:sldId id="263" r:id="rId6"/>
    <p:sldId id="294" r:id="rId7"/>
    <p:sldId id="330" r:id="rId8"/>
    <p:sldId id="296" r:id="rId9"/>
    <p:sldId id="295" r:id="rId10"/>
    <p:sldId id="331" r:id="rId11"/>
    <p:sldId id="332" r:id="rId12"/>
    <p:sldId id="323" r:id="rId13"/>
    <p:sldId id="32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48006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Suggest an improvised way of tackling the issue of creating a consistent supply chain to augment the use of Bio fuels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33400"/>
            <a:ext cx="7498080" cy="6096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rapidly growing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industry poses considerable challenges to its supply chain network design and operations. In this chapter, we introduce key characteristics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supply chain that comprises of feedstock production, biomass logistics,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production and distribution. We then discuss the recent literature 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supply chain models.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Using an illustrative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supply chain model to facilitate the understanding of the core trade-offs in this context, we discuss various issues including logistics network optimization, transportation and inventory management, uncertainty management, land use competition, governmental policies, and the resulting environmental and social impacts.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685800"/>
            <a:ext cx="7498080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In addition, first generation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biofuels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require changes in the existing transportation infrastructure such as modifications to vehicle engines and fuel pipelines.</a:t>
            </a:r>
          </a:p>
          <a:p>
            <a:pPr algn="just">
              <a:lnSpc>
                <a:spcPct val="150000"/>
              </a:lnSpc>
              <a:buNone/>
            </a:pPr>
            <a:endParaRPr lang="en-IN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Environmentally conscious development of emerging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pathways requires addressing alternatives that exist at each step along the life cycle with the possibility of a multitude of useful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coproducts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and waste streams.</a:t>
            </a:r>
          </a:p>
          <a:p>
            <a:pPr algn="just">
              <a:lnSpc>
                <a:spcPct val="150000"/>
              </a:lnSpc>
              <a:buNone/>
            </a:pPr>
            <a:endParaRPr lang="en-IN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Several existing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approaches for sustainable chemical production and their applications at multiple scales ranging from metabolism, to the life cycle, to ecosystems, and proposed a multi-scale approach integrating these models into a single cohesive framework.</a:t>
            </a:r>
            <a:endParaRPr lang="en-US" sz="19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838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farmland use competition in the context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supply chains is typically captured by formulation into a bi-level optimization problem, or one with equilibrium constraints.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multi-objective problem can be transformed into one with a single objective by aggregating multiple objectives with proper weights based on the decision maker’s utility.</a:t>
            </a:r>
          </a:p>
          <a:p>
            <a:pPr algn="just">
              <a:lnSpc>
                <a:spcPct val="150000"/>
              </a:lnSpc>
              <a:buNone/>
            </a:pPr>
            <a:endParaRPr lang="en-IN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a similar vein, also consider the supply chain design problems with different model features, the former incorporating the carbon trading effect and the latter focusing on a specific feedstock from hybrid poplar.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7620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framework synthesizes results obtained from models/methods across disciplines and scales to inform process design and decision-making.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framework considers multi-objective optimization over the broader superstructure to identify supply chain configurations that optimize ecological and economic performance while simultaneous achieving minimum threshold sustainability criteria.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Their proposed integrated catalytic system eliminates the need for an external source of hydrogen.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57150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supply chain involves various distinct stages with different ownership entities such as farmers,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biorefineries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distributors, and oil companies, and its performance highly depends on the network design, planning, and operations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regardless of their sources, ethanol at this stage must satisfy all specific fuel criteria to offer the same performance as a regular fuel.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While technological and engineering advancements are key to the success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industry, providing an efficient and reliable supply chain network design and operations is another critical component to its success.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35100" y="1447800"/>
            <a:ext cx="7327900" cy="487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219200"/>
            <a:ext cx="7498080" cy="5410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an alternative energy fuel that is converted from naturally grown renewable resources.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With compelling benefits and potential over the economic, environmental, and social dimensions, it is deemed as one of the most promising and ideal alternatives for transportation fuel.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this end, governments around the world, including the U.S., are strongly supporting the development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production with various policies and regulations including mandate and subsidy programs. 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04800"/>
            <a:ext cx="7498080" cy="6248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While technological and engineering advancements are key to the success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industry, providing an efficient and reliable supply chain network design and operations is another critical component to its success.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chapter provides an introduction to the nascent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production industry and key features and issues of its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supply chain.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Starting from a basic supply chain design model, we review fundamental trade-offs and the main design and operational issues that rise in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supply chain and the related economic, social, and environmental contexts.</a:t>
            </a:r>
            <a:endParaRPr lang="en-IN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1. U.S. Department of Energy (2005) Biomass as feedstock for a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bioenergy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bioproducts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industry: The technical feasibility of a billion-ton annual supply. Oak Ridge National Laboratory. http://www1.eere.energy.gov/bioenergy/pdfs/final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billionton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vision report2.pdf </a:t>
            </a: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2. U.S. Department of Energy (2011) U.S. Billion-ton update. Oak Ridge National Laboratory. http://www1.eere.energy.gov/bioenergy/pdfs/billion ton update.pdf </a:t>
            </a: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3. National Research Council of the National Academies (2011) Renewable fuel standard: potential economic and environmental effects of U.S.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biofuel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policy. National Academies Press, Washington, D.C. </a:t>
            </a: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4. Environmental Protection Agency (2014) Renewable Fuels: Regulations and Standards. http://www.epa.gov/otaq/fuels/renewablefuels/index.htm </a:t>
            </a: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Shastri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Y, Hansen A, Rodriquez L, Ting KC (2014) Engineering and Science of Biomass Feedstock Production and Provision. Springer, New York.</a:t>
            </a:r>
            <a:endParaRPr lang="en-US" sz="17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6. U.S. Energy Information Administration (2014) Data for petroleum and other liquids. http://www.eia.gov/petroleum/data.cfm </a:t>
            </a: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7. Energy Independence and Security Act (2007) Public Law. 110–140 http://www.gpo.gov/fdsys/pkg/PLAW-110publ140/html/PLAW-110publ140.htm </a:t>
            </a: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8. USDA Farm Service Agency (2014) Biomass Crop Assistance Program. http://www.fsa.usda.gov/FSA/webapp?area=home&amp;subject=ener&amp;topic=bcap </a:t>
            </a: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Wakeley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HL, Hendrickson CT, Griffin WM, Matthews HS (2009) Economic and environmental transportation effects of large-scale ethanol production and distribution in the United States. Environ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Sci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Technol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43(7): 2228–2233 </a:t>
            </a: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Papapostolou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C,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Kondili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E,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Kaldellis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JK (2011) Development and implementation of an optimisation model for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biofuels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supply chain. Energy 36(10):6019–6026</a:t>
            </a:r>
            <a:endParaRPr lang="en-IN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1277</TotalTime>
  <Words>950</Words>
  <Application>Microsoft Office PowerPoint</Application>
  <PresentationFormat>On-screen Show (4:3)</PresentationFormat>
  <Paragraphs>65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Solstice</vt:lpstr>
      <vt:lpstr>Suggest an improvised way of tackling the issue of creating a consistent supply chain to augment the use of Bio fuels</vt:lpstr>
      <vt:lpstr>Abstract</vt:lpstr>
      <vt:lpstr>Existing System</vt:lpstr>
      <vt:lpstr>Disadvantage of Existing System</vt:lpstr>
      <vt:lpstr>PROPOSED SYSTEM :</vt:lpstr>
      <vt:lpstr>ADVANTAGE</vt:lpstr>
      <vt:lpstr>Block Diagram</vt:lpstr>
      <vt:lpstr>SOFTWARE REQUIREMENTS:</vt:lpstr>
      <vt:lpstr>HARDWARE REQUIREMENTS:</vt:lpstr>
      <vt:lpstr>CONCLUSION</vt:lpstr>
      <vt:lpstr>Slide 11</vt:lpstr>
      <vt:lpstr>REFERENCE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568</cp:revision>
  <dcterms:created xsi:type="dcterms:W3CDTF">2006-08-16T00:00:00Z</dcterms:created>
  <dcterms:modified xsi:type="dcterms:W3CDTF">2022-04-13T09:09:34Z</dcterms:modified>
</cp:coreProperties>
</file>