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4/12/2022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4/12/2022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953000"/>
          </a:xfrm>
        </p:spPr>
        <p:txBody>
          <a:bodyPr>
            <a:normAutofit/>
          </a:bodyPr>
          <a:lstStyle/>
          <a:p>
            <a:pPr algn="ctr"/>
            <a:r>
              <a:rPr lang="en-IN" b="1" dirty="0" smtClean="0">
                <a:latin typeface="Times New Roman" pitchFamily="18" charset="0"/>
                <a:cs typeface="Times New Roman" pitchFamily="18" charset="0"/>
              </a:rPr>
              <a:t>HAZARDOUS GAS AND TEMPERATURE DETECTION IN MINING USING IOT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334000"/>
          </a:xfrm>
        </p:spPr>
        <p:txBody>
          <a:bodyPr>
            <a:noAutofit/>
          </a:bodyPr>
          <a:lstStyle/>
          <a:p>
            <a:pPr algn="just">
              <a:lnSpc>
                <a:spcPct val="150000"/>
              </a:lnSpc>
            </a:pPr>
            <a:r>
              <a:rPr lang="en-IN" sz="2000" dirty="0" smtClean="0">
                <a:latin typeface="Times New Roman" pitchFamily="18" charset="0"/>
                <a:cs typeface="Times New Roman" pitchFamily="18" charset="0"/>
              </a:rPr>
              <a:t>Eventually a day's a consequence of a general temperature alteration and atmosphere changes there are attempting conditions in field of coal mine.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decrease the cost and improve the productivity close by thing quality the atomization in the field of coal mine is irrefutably essential, which will in addition reduce the mine </a:t>
            </a:r>
            <a:r>
              <a:rPr lang="en-IN" sz="2000" dirty="0" err="1" smtClean="0">
                <a:latin typeface="Times New Roman" pitchFamily="18" charset="0"/>
                <a:cs typeface="Times New Roman" pitchFamily="18" charset="0"/>
              </a:rPr>
              <a:t>laborers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endeavors</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paper proposes a structure of a WSN with the assistance of Raspberry pi processor which can screen the temperature, diligence, gas and status of smoke in an underground mine.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714488" cy="6324600"/>
          </a:xfrm>
        </p:spPr>
        <p:txBody>
          <a:bodyPr>
            <a:noAutofit/>
          </a:bodyPr>
          <a:lstStyle/>
          <a:p>
            <a:pPr algn="just">
              <a:lnSpc>
                <a:spcPct val="150000"/>
              </a:lnSpc>
            </a:pPr>
            <a:r>
              <a:rPr lang="en-IN" sz="2000" dirty="0" smtClean="0">
                <a:latin typeface="Times New Roman" pitchFamily="18" charset="0"/>
                <a:cs typeface="Times New Roman" pitchFamily="18" charset="0"/>
              </a:rPr>
              <a:t>This structure in addition controls the ventilation requesting to mine </a:t>
            </a:r>
            <a:r>
              <a:rPr lang="en-IN" sz="2000" dirty="0" err="1" smtClean="0">
                <a:latin typeface="Times New Roman" pitchFamily="18" charset="0"/>
                <a:cs typeface="Times New Roman" pitchFamily="18" charset="0"/>
              </a:rPr>
              <a:t>laborers</a:t>
            </a:r>
            <a:r>
              <a:rPr lang="en-IN" sz="2000" dirty="0" smtClean="0">
                <a:latin typeface="Times New Roman" pitchFamily="18" charset="0"/>
                <a:cs typeface="Times New Roman" pitchFamily="18" charset="0"/>
              </a:rPr>
              <a:t> relying upon present atmosphere conditions inside the mine field.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structure uses low force, practical Raspberry pi, and a temperature sensor LM35, clamminess sensor, and smoke sensor, gas sensor for recognizing the mine atmosphere parameters and Wi-Fi for remote logging of information at focal locale to control the air state with the assistance of engine and valve control hardware.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Standard </a:t>
            </a:r>
            <a:r>
              <a:rPr lang="en-IN" sz="2000" dirty="0" smtClean="0">
                <a:latin typeface="Times New Roman" pitchFamily="18" charset="0"/>
                <a:cs typeface="Times New Roman" pitchFamily="18" charset="0"/>
              </a:rPr>
              <a:t>coal mine watching structures will all things considered be wired structure frameworks, which anticipate an enormous action in coal mine guaranteed creation.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are working on modifies the existing safety model installed in the industrial areas and this system can also be used in houses and offices.</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are working on a project in which we are using new technology which is being used to make every existing digital system more smart,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the target combustible gas exist, the sensors conductivity is higher along with the gas concentration rising.</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1816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use of Air Conditioner (A/C) in the cars is more often this is dangerous to outer environment causing Global Warming like problems but as well as it affects the inner environment of a car.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causes problems like decrease in the oxygen level around 15% and increase in the level of harmful gases like Carbon mono oxide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Health Safety is a major issue in current era and good safety systems are needed to be implemented in places which are related to work, education and living</a:t>
            </a:r>
            <a:r>
              <a:rPr lang="en-IN" sz="2000" dirty="0" smtClean="0">
                <a:latin typeface="Times New Roman" pitchFamily="18" charset="0"/>
                <a:cs typeface="Times New Roman" pitchFamily="18" charset="0"/>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029200"/>
          </a:xfrm>
        </p:spPr>
        <p:txBody>
          <a:bodyPr>
            <a:noAutofit/>
          </a:bodyPr>
          <a:lstStyle/>
          <a:p>
            <a:pPr algn="just">
              <a:lnSpc>
                <a:spcPct val="150000"/>
              </a:lnSpc>
            </a:pPr>
            <a:r>
              <a:rPr lang="en-IN" sz="2000" dirty="0" smtClean="0">
                <a:latin typeface="Times New Roman" pitchFamily="18" charset="0"/>
                <a:cs typeface="Times New Roman" pitchFamily="18" charset="0"/>
              </a:rPr>
              <a:t>They proposed prototype depicts a mini mobile robot which is capable to detect gas leakage in hazardous places</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gas leakage detection system was proposed, designed and successfully implemented in this paper for home safety and industrial applications.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they proposed the use of MOS (Metal oxide Semiconductor) Gas Sensor. This information that is send over the server created on the internet and a Smartphone application can be used to </a:t>
            </a:r>
            <a:r>
              <a:rPr lang="en-IN" sz="2000" dirty="0" smtClean="0">
                <a:latin typeface="Times New Roman" pitchFamily="18" charset="0"/>
                <a:cs typeface="Times New Roman" pitchFamily="18" charset="0"/>
              </a:rPr>
              <a:t>notify.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914400"/>
            <a:ext cx="7866888" cy="57150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This proposed system proves that this is efficient system than existing one. Used for public water quality maintain.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proposed framework used to screen the coal mineshaft boundary and alarm the treat alert for making sure about </a:t>
            </a:r>
            <a:r>
              <a:rPr lang="en-IN" sz="2000" dirty="0" smtClean="0">
                <a:latin typeface="Times New Roman" pitchFamily="18" charset="0"/>
                <a:cs typeface="Times New Roman" pitchFamily="18" charset="0"/>
              </a:rPr>
              <a:t>people.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ith </a:t>
            </a:r>
            <a:r>
              <a:rPr lang="en-IN" sz="2000" dirty="0" smtClean="0">
                <a:latin typeface="Times New Roman" pitchFamily="18" charset="0"/>
                <a:cs typeface="Times New Roman" pitchFamily="18" charset="0"/>
              </a:rPr>
              <a:t>gas leakage detection, this system gives a fully automated approach towards the gas booking.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Real </a:t>
            </a:r>
            <a:r>
              <a:rPr lang="en-IN" sz="2000" dirty="0" smtClean="0">
                <a:latin typeface="Times New Roman" pitchFamily="18" charset="0"/>
                <a:cs typeface="Times New Roman" pitchFamily="18" charset="0"/>
              </a:rPr>
              <a:t>time weight measurement of the gas and its display on LCD makes it an efficient home system and also can be used in industries and other places to detect gas leaks.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Spatial direct reuse in remote sensor network</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Toby Berger.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most efficient channel reuse configuration for WSN has been determined and the worst-interference scenario has been identified.</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Design of Monitoring System for Coal Mine Safety Based on MSP430</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Dange, K.M., Patil, R.T. (2013),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system also controls the </a:t>
                      </a:r>
                      <a:r>
                        <a:rPr lang="en-US" sz="2000" dirty="0" err="1">
                          <a:latin typeface="Times New Roman"/>
                          <a:ea typeface="Calibri"/>
                          <a:cs typeface="Latha"/>
                        </a:rPr>
                        <a:t>ventelation</a:t>
                      </a:r>
                      <a:r>
                        <a:rPr lang="en-US" sz="2000" dirty="0">
                          <a:latin typeface="Times New Roman"/>
                          <a:ea typeface="Calibri"/>
                          <a:cs typeface="Latha"/>
                        </a:rPr>
                        <a:t> demand to mine workers depending upon present climate conditions within the mine field.</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smart and intuitive machine condition monitoring in the Industry 4.0 scenario</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Dinardo, L. Fabbiano, and G. Vacca,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proposed procedure is based on the continuous monitoring of the energetic features of the vibration signals acquired from the equipment under analysis. </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survey on wearable sensor-based systems for health monitoring and prognosis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Pantelopoulos and N. G. Bourbakis,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 variety of system implementations are compared in an approach to identify the technological shortcomings of the current state-of-the-art in wearable biosensor solutions.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8" name="Picture 4" descr="C:\Users\ELCOT-Lenovo\Desktop\PIC.png"/>
          <p:cNvPicPr>
            <a:picLocks noGrp="1" noChangeAspect="1" noChangeArrowheads="1"/>
          </p:cNvPicPr>
          <p:nvPr>
            <p:ph idx="1"/>
          </p:nvPr>
        </p:nvPicPr>
        <p:blipFill>
          <a:blip r:embed="rId2" cstate="print"/>
          <a:srcRect/>
          <a:stretch>
            <a:fillRect/>
          </a:stretch>
        </p:blipFill>
        <p:spPr bwMode="auto">
          <a:xfrm>
            <a:off x="1447801" y="1447800"/>
            <a:ext cx="6905732"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Autofit/>
          </a:bodyPr>
          <a:lstStyle/>
          <a:p>
            <a:pPr algn="just">
              <a:lnSpc>
                <a:spcPct val="150000"/>
              </a:lnSpc>
            </a:pPr>
            <a:r>
              <a:rPr lang="en-IN" sz="2000" dirty="0" smtClean="0">
                <a:latin typeface="Times New Roman" pitchFamily="18" charset="0"/>
                <a:cs typeface="Times New Roman" pitchFamily="18" charset="0"/>
              </a:rPr>
              <a:t>We implemented and constructed IOT coal mine system with monitoring in internet done successfully in this proposed system we integrated all input modules and output modules to the Raspberry Pi Micro processor. We obtained results accurately.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proposed system proves that this is efficient system than existing one. Used for public water quality maintain.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Dange</a:t>
            </a:r>
            <a:r>
              <a:rPr lang="en-IN" sz="2000" dirty="0" smtClean="0">
                <a:latin typeface="Times New Roman" pitchFamily="18" charset="0"/>
                <a:cs typeface="Times New Roman" pitchFamily="18" charset="0"/>
              </a:rPr>
              <a:t>, K.M., </a:t>
            </a:r>
            <a:r>
              <a:rPr lang="en-IN" sz="2000" dirty="0" err="1" smtClean="0">
                <a:latin typeface="Times New Roman" pitchFamily="18" charset="0"/>
                <a:cs typeface="Times New Roman" pitchFamily="18" charset="0"/>
              </a:rPr>
              <a:t>Patil</a:t>
            </a:r>
            <a:r>
              <a:rPr lang="en-IN" sz="2000" dirty="0" smtClean="0">
                <a:latin typeface="Times New Roman" pitchFamily="18" charset="0"/>
                <a:cs typeface="Times New Roman" pitchFamily="18" charset="0"/>
              </a:rPr>
              <a:t>, R.T. (2013), Design of Monitoring System for Coal Mine Safety Based on MSP430.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Toby Berger. Spatial direct reuse in remote sensor network[j]. Remote Network, 2008,14(2):133-146.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Dheeraj</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 burrowing for distinguishing, Monitoring and desire for underground mines Roof support", assembling on progressing information and progress development 2018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Dong "Coal Mine prosperity Monitoring system subject to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GPRS ", Applied Mechanics and Material Volume 422,2013.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[5] Tao </a:t>
            </a:r>
            <a:r>
              <a:rPr lang="en-IN" sz="2000" dirty="0" err="1" smtClean="0">
                <a:latin typeface="Times New Roman" pitchFamily="18" charset="0"/>
                <a:cs typeface="Times New Roman" pitchFamily="18" charset="0"/>
              </a:rPr>
              <a:t>Zhiyong</a:t>
            </a:r>
            <a:r>
              <a:rPr lang="en-IN" sz="2000" dirty="0" smtClean="0">
                <a:latin typeface="Times New Roman" pitchFamily="18" charset="0"/>
                <a:cs typeface="Times New Roman" pitchFamily="18" charset="0"/>
              </a:rPr>
              <a:t>, Li </a:t>
            </a:r>
            <a:r>
              <a:rPr lang="en-IN" sz="2000" dirty="0" err="1" smtClean="0">
                <a:latin typeface="Times New Roman" pitchFamily="18" charset="0"/>
                <a:cs typeface="Times New Roman" pitchFamily="18" charset="0"/>
              </a:rPr>
              <a:t>Xin</a:t>
            </a:r>
            <a:r>
              <a:rPr lang="en-IN" sz="2000" dirty="0" smtClean="0">
                <a:latin typeface="Times New Roman" pitchFamily="18" charset="0"/>
                <a:cs typeface="Times New Roman" pitchFamily="18" charset="0"/>
              </a:rPr>
              <a:t>. "Remote Temperature System Design Based on nRF905", Journal of </a:t>
            </a:r>
            <a:r>
              <a:rPr lang="en-IN" sz="2000" dirty="0" err="1" smtClean="0">
                <a:latin typeface="Times New Roman" pitchFamily="18" charset="0"/>
                <a:cs typeface="Times New Roman" pitchFamily="18" charset="0"/>
              </a:rPr>
              <a:t>Zhongguo</a:t>
            </a:r>
            <a:r>
              <a:rPr lang="en-IN" sz="2000" dirty="0" smtClean="0">
                <a:latin typeface="Times New Roman" pitchFamily="18" charset="0"/>
                <a:cs typeface="Times New Roman" pitchFamily="18" charset="0"/>
              </a:rPr>
              <a:t> Technology I </a:t>
            </a:r>
            <a:r>
              <a:rPr lang="en-IN" sz="2000" dirty="0" err="1" smtClean="0">
                <a:latin typeface="Times New Roman" pitchFamily="18" charset="0"/>
                <a:cs typeface="Times New Roman" pitchFamily="18" charset="0"/>
              </a:rPr>
              <a:t>mformation</a:t>
            </a:r>
            <a:r>
              <a:rPr lang="en-IN" sz="2000" dirty="0" smtClean="0">
                <a:latin typeface="Times New Roman" pitchFamily="18" charset="0"/>
                <a:cs typeface="Times New Roman" pitchFamily="18" charset="0"/>
              </a:rPr>
              <a:t>, 2007.22, p.53. </a:t>
            </a:r>
          </a:p>
          <a:p>
            <a:pPr algn="just">
              <a:lnSpc>
                <a:spcPct val="16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6] G. </a:t>
            </a:r>
            <a:r>
              <a:rPr lang="en-IN" sz="2000" dirty="0" err="1" smtClean="0">
                <a:latin typeface="Times New Roman" pitchFamily="18" charset="0"/>
                <a:cs typeface="Times New Roman" pitchFamily="18" charset="0"/>
              </a:rPr>
              <a:t>Dinardo</a:t>
            </a:r>
            <a:r>
              <a:rPr lang="en-IN" sz="2000" dirty="0" smtClean="0">
                <a:latin typeface="Times New Roman" pitchFamily="18" charset="0"/>
                <a:cs typeface="Times New Roman" pitchFamily="18" charset="0"/>
              </a:rPr>
              <a:t>, L. </a:t>
            </a:r>
            <a:r>
              <a:rPr lang="en-IN" sz="2000" dirty="0" err="1" smtClean="0">
                <a:latin typeface="Times New Roman" pitchFamily="18" charset="0"/>
                <a:cs typeface="Times New Roman" pitchFamily="18" charset="0"/>
              </a:rPr>
              <a:t>Fabbiano</a:t>
            </a:r>
            <a:r>
              <a:rPr lang="en-IN" sz="2000" dirty="0" smtClean="0">
                <a:latin typeface="Times New Roman" pitchFamily="18" charset="0"/>
                <a:cs typeface="Times New Roman" pitchFamily="18" charset="0"/>
              </a:rPr>
              <a:t>, and G. </a:t>
            </a:r>
            <a:r>
              <a:rPr lang="en-IN" sz="2000" dirty="0" err="1" smtClean="0">
                <a:latin typeface="Times New Roman" pitchFamily="18" charset="0"/>
                <a:cs typeface="Times New Roman" pitchFamily="18" charset="0"/>
              </a:rPr>
              <a:t>Vacca</a:t>
            </a:r>
            <a:r>
              <a:rPr lang="en-IN" sz="2000" dirty="0" smtClean="0">
                <a:latin typeface="Times New Roman" pitchFamily="18" charset="0"/>
                <a:cs typeface="Times New Roman" pitchFamily="18" charset="0"/>
              </a:rPr>
              <a:t>, “A smart and intuitive machine condition monitoring in the Industry 4.0 scenario,” Meas. J. Int. Meas. Confed., 2018, </a:t>
            </a:r>
            <a:r>
              <a:rPr lang="en-IN" sz="2000" dirty="0" err="1" smtClean="0">
                <a:latin typeface="Times New Roman" pitchFamily="18" charset="0"/>
                <a:cs typeface="Times New Roman" pitchFamily="18" charset="0"/>
              </a:rPr>
              <a:t>doi</a:t>
            </a:r>
            <a:r>
              <a:rPr lang="en-IN" sz="2000" dirty="0" smtClean="0">
                <a:latin typeface="Times New Roman" pitchFamily="18" charset="0"/>
                <a:cs typeface="Times New Roman" pitchFamily="18" charset="0"/>
              </a:rPr>
              <a:t>: 10.1016/j.measurement.2018.05.041.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A. </a:t>
            </a:r>
            <a:r>
              <a:rPr lang="en-IN" sz="2000" dirty="0" err="1" smtClean="0">
                <a:latin typeface="Times New Roman" pitchFamily="18" charset="0"/>
                <a:cs typeface="Times New Roman" pitchFamily="18" charset="0"/>
              </a:rPr>
              <a:t>Pantelopoulos</a:t>
            </a:r>
            <a:r>
              <a:rPr lang="en-IN" sz="2000" dirty="0" smtClean="0">
                <a:latin typeface="Times New Roman" pitchFamily="18" charset="0"/>
                <a:cs typeface="Times New Roman" pitchFamily="18" charset="0"/>
              </a:rPr>
              <a:t> and N. G. </a:t>
            </a:r>
            <a:r>
              <a:rPr lang="en-IN" sz="2000" dirty="0" err="1" smtClean="0">
                <a:latin typeface="Times New Roman" pitchFamily="18" charset="0"/>
                <a:cs typeface="Times New Roman" pitchFamily="18" charset="0"/>
              </a:rPr>
              <a:t>Bourbakis</a:t>
            </a:r>
            <a:r>
              <a:rPr lang="en-IN" sz="2000" dirty="0" smtClean="0">
                <a:latin typeface="Times New Roman" pitchFamily="18" charset="0"/>
                <a:cs typeface="Times New Roman" pitchFamily="18" charset="0"/>
              </a:rPr>
              <a:t>, “A survey on wearable sensor-based systems for health monitoring and prognosis,” IEEE Transactions on Systems, Man and Cybernetics Part C: Applications and Reviews. 2010, </a:t>
            </a:r>
            <a:r>
              <a:rPr lang="en-IN" sz="2000" dirty="0" err="1" smtClean="0">
                <a:latin typeface="Times New Roman" pitchFamily="18" charset="0"/>
                <a:cs typeface="Times New Roman" pitchFamily="18" charset="0"/>
              </a:rPr>
              <a:t>doi</a:t>
            </a:r>
            <a:r>
              <a:rPr lang="en-IN" sz="2000" dirty="0" smtClean="0">
                <a:latin typeface="Times New Roman" pitchFamily="18" charset="0"/>
                <a:cs typeface="Times New Roman" pitchFamily="18" charset="0"/>
              </a:rPr>
              <a:t>: 10.1109/TSMCC.2009.2032660.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A. </a:t>
            </a:r>
            <a:r>
              <a:rPr lang="en-IN" sz="2000" dirty="0" err="1" smtClean="0">
                <a:latin typeface="Times New Roman" pitchFamily="18" charset="0"/>
                <a:cs typeface="Times New Roman" pitchFamily="18" charset="0"/>
              </a:rPr>
              <a:t>Schütze</a:t>
            </a:r>
            <a:r>
              <a:rPr lang="en-IN" sz="2000" dirty="0" smtClean="0">
                <a:latin typeface="Times New Roman" pitchFamily="18" charset="0"/>
                <a:cs typeface="Times New Roman" pitchFamily="18" charset="0"/>
              </a:rPr>
              <a:t>, N. </a:t>
            </a:r>
            <a:r>
              <a:rPr lang="en-IN" sz="2000" dirty="0" err="1" smtClean="0">
                <a:latin typeface="Times New Roman" pitchFamily="18" charset="0"/>
                <a:cs typeface="Times New Roman" pitchFamily="18" charset="0"/>
              </a:rPr>
              <a:t>Helwig</a:t>
            </a:r>
            <a:r>
              <a:rPr lang="en-IN" sz="2000" dirty="0" smtClean="0">
                <a:latin typeface="Times New Roman" pitchFamily="18" charset="0"/>
                <a:cs typeface="Times New Roman" pitchFamily="18" charset="0"/>
              </a:rPr>
              <a:t>, and T. Schneider, “Sensors 4.0 - Smart sensors and measurement technology enable Industry 4.0,” J. Sensors Sens. Syst., 2018, </a:t>
            </a:r>
            <a:r>
              <a:rPr lang="en-IN" sz="2000" dirty="0" err="1" smtClean="0">
                <a:latin typeface="Times New Roman" pitchFamily="18" charset="0"/>
                <a:cs typeface="Times New Roman" pitchFamily="18" charset="0"/>
              </a:rPr>
              <a:t>doi</a:t>
            </a:r>
            <a:r>
              <a:rPr lang="en-IN" sz="2000" dirty="0" smtClean="0">
                <a:latin typeface="Times New Roman" pitchFamily="18" charset="0"/>
                <a:cs typeface="Times New Roman" pitchFamily="18" charset="0"/>
              </a:rPr>
              <a:t>: 10.5194/jsss-7-359-2018. </a:t>
            </a:r>
            <a:endParaRPr lang="en-US" sz="2000" dirty="0" smtClean="0">
              <a:latin typeface="Times New Roman" pitchFamily="18" charset="0"/>
              <a:cs typeface="Times New Roman" pitchFamily="18" charset="0"/>
            </a:endParaRPr>
          </a:p>
          <a:p>
            <a:pPr algn="just">
              <a:lnSpc>
                <a:spcPct val="170000"/>
              </a:lnSpc>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1271</TotalTime>
  <Words>1065</Words>
  <Application>Microsoft Office PowerPoint</Application>
  <PresentationFormat>On-screen Show (4:3)</PresentationFormat>
  <Paragraphs>83</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HAZARDOUS GAS AND TEMPERATURE DETECTION IN MINING USING IOT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571</cp:revision>
  <dcterms:created xsi:type="dcterms:W3CDTF">2006-08-16T00:00:00Z</dcterms:created>
  <dcterms:modified xsi:type="dcterms:W3CDTF">2022-04-12T08:52:35Z</dcterms:modified>
</cp:coreProperties>
</file>