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332" r:id="rId5"/>
    <p:sldId id="260" r:id="rId6"/>
    <p:sldId id="262" r:id="rId7"/>
    <p:sldId id="263" r:id="rId8"/>
    <p:sldId id="294" r:id="rId9"/>
    <p:sldId id="330" r:id="rId10"/>
    <p:sldId id="296" r:id="rId11"/>
    <p:sldId id="295" r:id="rId12"/>
    <p:sldId id="331" r:id="rId13"/>
    <p:sldId id="333"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RURAL BANKING USING CLOUD COMPUTING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The Rural Banking introduced in villages to give good and better services to the people for the development of their agriculture sector or to help for their small-scale business.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banking sector in India has witnessed a complete transformation both in its functioning and delivery of services to their customers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banking services in rural areas helps in developing economic factor that changed the profile of the village and the life of its residents.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714488" cy="6324600"/>
          </a:xfrm>
        </p:spPr>
        <p:txBody>
          <a:bodyPr>
            <a:noAutofit/>
          </a:bodyPr>
          <a:lstStyle/>
          <a:p>
            <a:pPr algn="just">
              <a:lnSpc>
                <a:spcPct val="150000"/>
              </a:lnSpc>
            </a:pPr>
            <a:r>
              <a:rPr lang="en-IN" sz="2000" dirty="0" smtClean="0">
                <a:latin typeface="Times New Roman" pitchFamily="18" charset="0"/>
                <a:cs typeface="Times New Roman" pitchFamily="18" charset="0"/>
              </a:rPr>
              <a:t>The rural banking plays a major role in the economic development of a country cannot be overlooked.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goal is based on Cloud computing to help rural banking.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Today </a:t>
            </a:r>
            <a:r>
              <a:rPr lang="en-IN" sz="2000" dirty="0" smtClean="0">
                <a:latin typeface="Times New Roman" pitchFamily="18" charset="0"/>
                <a:cs typeface="Times New Roman" pitchFamily="18" charset="0"/>
              </a:rPr>
              <a:t>technology being the main driving force for businesses has made banking customers to sit back at home and run their accounts without walking into the banks for anything and everything.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the advancement of technology has taken place with immense use of internet, mobile phones and online bill payments banking sector in India has a new facet altogether. The cloud computing is one of the developing technology which is being use by all industrial domain in the IT field. </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52400"/>
            <a:ext cx="7498080" cy="6096000"/>
          </a:xfrm>
        </p:spPr>
        <p:txBody>
          <a:bodyPr>
            <a:noAutofit/>
          </a:bodyPr>
          <a:lstStyle/>
          <a:p>
            <a:pPr algn="just">
              <a:lnSpc>
                <a:spcPct val="17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I proposed the concept of using cloud computing to develop a banking system for rural areas. </a:t>
            </a:r>
            <a:endParaRPr lang="en-IN" sz="2000" dirty="0" smtClean="0">
              <a:latin typeface="Times New Roman" pitchFamily="18" charset="0"/>
              <a:cs typeface="Times New Roman" pitchFamily="18" charset="0"/>
            </a:endParaRP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It considers </a:t>
            </a:r>
            <a:r>
              <a:rPr lang="en-IN" sz="2000" dirty="0" smtClean="0">
                <a:latin typeface="Times New Roman" pitchFamily="18" charset="0"/>
                <a:cs typeface="Times New Roman" pitchFamily="18" charset="0"/>
              </a:rPr>
              <a:t>various factors such as lack of devices and amenities in rural areas and provides efficient functionality to fulfil those gaps. </a:t>
            </a: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uses the latest variations of cloud computing technology for filling in the various technological gaps in village areas</a:t>
            </a:r>
            <a:r>
              <a:rPr lang="en-IN" sz="2000" dirty="0" smtClean="0">
                <a:latin typeface="Times New Roman" pitchFamily="18" charset="0"/>
                <a:cs typeface="Times New Roman" pitchFamily="18" charset="0"/>
              </a:rPr>
              <a:t>.</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new technologies had made banks to offer new services and products to its customers, which would help improve economic activities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These are not specific contactless payment applications in their own right, simply combinations of existing contactless retail applications (or a magnetic stripe or chip-based debit or credit card application) with either open-loop or closed-loop transit applications combined on a single payment instrument.</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However</a:t>
            </a:r>
            <a:r>
              <a:rPr lang="en-US" sz="2000" dirty="0" smtClean="0">
                <a:latin typeface="Times New Roman" pitchFamily="18" charset="0"/>
                <a:cs typeface="Times New Roman" pitchFamily="18" charset="0"/>
              </a:rPr>
              <a:t>, banks should not be misled — not surprisingly, the participants for these pilots tend to be customers with a much higher propensity to be early adopters of new technology; that is, they are not a typical cross-section of a bank's existing customer base.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farmers mostly lives in the rural population and need credit for agricultural activities which has the following problems related to </a:t>
            </a:r>
            <a:r>
              <a:rPr lang="en-IN" sz="2000" dirty="0" smtClean="0">
                <a:latin typeface="Times New Roman" pitchFamily="18" charset="0"/>
                <a:cs typeface="Times New Roman" pitchFamily="18" charset="0"/>
              </a:rPr>
              <a:t>banks. The </a:t>
            </a:r>
            <a:r>
              <a:rPr lang="en-IN" sz="2000" dirty="0" smtClean="0">
                <a:latin typeface="Times New Roman" pitchFamily="18" charset="0"/>
                <a:cs typeface="Times New Roman" pitchFamily="18" charset="0"/>
              </a:rPr>
              <a:t>problem in the villages is, either there is an ATM of a particular bank or there is no ATM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the working expenses of the public sector banks have shot up extensively, it has become a huge problem for the public sector banks to open up and run them, making the rural banking profitable.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overcome these problems and make a profitable outcome to run a bank in rural areas, cloud technology helps to do in a well suitable manner to all people and in the banking sector.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All the user details are invisible and every </a:t>
            </a:r>
            <a:r>
              <a:rPr lang="en-IN" sz="2000" dirty="0" err="1" smtClean="0">
                <a:latin typeface="Times New Roman" pitchFamily="18" charset="0"/>
                <a:cs typeface="Times New Roman" pitchFamily="18" charset="0"/>
              </a:rPr>
              <a:t>informations</a:t>
            </a:r>
            <a:r>
              <a:rPr lang="en-IN" sz="2000" dirty="0" smtClean="0">
                <a:latin typeface="Times New Roman" pitchFamily="18" charset="0"/>
                <a:cs typeface="Times New Roman" pitchFamily="18" charset="0"/>
              </a:rPr>
              <a:t> are encrypted .it is difficult to hack.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properly information is given regarding the credit &amp; debit card details.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Using </a:t>
            </a:r>
            <a:r>
              <a:rPr lang="en-IN" sz="2000" dirty="0" smtClean="0">
                <a:latin typeface="Times New Roman" pitchFamily="18" charset="0"/>
                <a:cs typeface="Times New Roman" pitchFamily="18" charset="0"/>
              </a:rPr>
              <a:t>AES (Advanced encryption standard) algorithm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we have discussed various encryption algorithms to overcome this security issue, deals with advantages and disadvantages of these algorithms.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638800"/>
          </a:xfrm>
        </p:spPr>
        <p:txBody>
          <a:bodyPr>
            <a:normAutofit/>
          </a:bodyPr>
          <a:lstStyle/>
          <a:p>
            <a:pPr algn="just">
              <a:lnSpc>
                <a:spcPct val="150000"/>
              </a:lnSpc>
            </a:pPr>
            <a:r>
              <a:rPr lang="en-IN" sz="2000" dirty="0" smtClean="0">
                <a:latin typeface="Times New Roman" pitchFamily="18" charset="0"/>
                <a:cs typeface="Times New Roman" pitchFamily="18" charset="0"/>
              </a:rPr>
              <a:t>There is also a part of India which is very far away from technology and its advantages that is the rural side of India. Banks will enjoy improved efficiency ratios and operating leverage.</a:t>
            </a:r>
            <a:endParaRPr lang="en-US"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Banks </a:t>
            </a:r>
            <a:r>
              <a:rPr lang="en-IN" sz="2000" dirty="0" smtClean="0">
                <a:latin typeface="Times New Roman" pitchFamily="18" charset="0"/>
                <a:cs typeface="Times New Roman" pitchFamily="18" charset="0"/>
              </a:rPr>
              <a:t>are offering Internet banking and moving the payment function to the cloud, simply because of the great promise of cost savings, efficiency and reliability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advantage on standard development processes, scalability and collaboration enabled by the cloud, the banks will be able </a:t>
            </a:r>
            <a:r>
              <a:rPr lang="en-IN" sz="2000" dirty="0" smtClean="0">
                <a:latin typeface="Times New Roman" pitchFamily="18" charset="0"/>
                <a:cs typeface="Times New Roman" pitchFamily="18" charset="0"/>
              </a:rPr>
              <a:t>to create </a:t>
            </a:r>
            <a:r>
              <a:rPr lang="en-IN" sz="2000" dirty="0" smtClean="0">
                <a:latin typeface="Times New Roman" pitchFamily="18" charset="0"/>
                <a:cs typeface="Times New Roman" pitchFamily="18" charset="0"/>
              </a:rPr>
              <a:t>new and Innovative product and service offerings for their customers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35100" y="1447800"/>
            <a:ext cx="7175500" cy="4800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5334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19200" y="762000"/>
            <a:ext cx="7650480" cy="5943600"/>
          </a:xfrm>
        </p:spPr>
        <p:txBody>
          <a:bodyPr>
            <a:noAutofit/>
          </a:bodyPr>
          <a:lstStyle/>
          <a:p>
            <a:pPr algn="just">
              <a:lnSpc>
                <a:spcPct val="150000"/>
              </a:lnSpc>
            </a:pPr>
            <a:r>
              <a:rPr lang="en-US" sz="2000" dirty="0" smtClean="0">
                <a:latin typeface="Times New Roman" pitchFamily="18" charset="0"/>
                <a:cs typeface="Times New Roman" pitchFamily="18" charset="0"/>
              </a:rPr>
              <a:t>In future, Cloud technologies along with analytics, mobile technologies and big data will enable banks to unlock value from existing data and processes to address risk management and drive customer engagement.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By </a:t>
            </a:r>
            <a:r>
              <a:rPr lang="en-US" sz="2000" dirty="0" smtClean="0">
                <a:latin typeface="Times New Roman" pitchFamily="18" charset="0"/>
                <a:cs typeface="Times New Roman" pitchFamily="18" charset="0"/>
              </a:rPr>
              <a:t>advantage on standard development processes, scalability and collaboration enabled by the cloud, the banks will be able </a:t>
            </a:r>
            <a:r>
              <a:rPr lang="en-US" sz="2000" dirty="0" err="1" smtClean="0">
                <a:latin typeface="Times New Roman" pitchFamily="18" charset="0"/>
                <a:cs typeface="Times New Roman" pitchFamily="18" charset="0"/>
              </a:rPr>
              <a:t>tocreate</a:t>
            </a:r>
            <a:r>
              <a:rPr lang="en-US" sz="2000" dirty="0" smtClean="0">
                <a:latin typeface="Times New Roman" pitchFamily="18" charset="0"/>
                <a:cs typeface="Times New Roman" pitchFamily="18" charset="0"/>
              </a:rPr>
              <a:t> new and Innovative product and service offerings for their customers.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cloud architecture also offers flexibility in deployment models, thereby; enabling banks to become more agile and respond to market changes must faster and transform their businesses. </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normAutofit lnSpcReduction="10000"/>
          </a:bodyPr>
          <a:lstStyle/>
          <a:p>
            <a:pPr algn="just">
              <a:lnSpc>
                <a:spcPct val="150000"/>
              </a:lnSpc>
            </a:pPr>
            <a:r>
              <a:rPr lang="en-US" sz="2000" dirty="0" smtClean="0">
                <a:latin typeface="Times New Roman" pitchFamily="18" charset="0"/>
                <a:cs typeface="Times New Roman" pitchFamily="18" charset="0"/>
              </a:rPr>
              <a:t>As far as security in the cloud is concerned, in many cases, the security mechanisms put in place by global cloud providers may actually be stronger than those in many banks’ internal systems.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future of banking in the cloud holds great promise.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Already </a:t>
            </a:r>
            <a:r>
              <a:rPr lang="en-US" sz="2000" dirty="0" smtClean="0">
                <a:latin typeface="Times New Roman" pitchFamily="18" charset="0"/>
                <a:cs typeface="Times New Roman" pitchFamily="18" charset="0"/>
              </a:rPr>
              <a:t>banks in emerging markets are using the cloud to reach the unbanked population by offering mobile and electronic banking services.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No </a:t>
            </a:r>
            <a:r>
              <a:rPr lang="en-US" sz="2000" dirty="0" smtClean="0">
                <a:latin typeface="Times New Roman" pitchFamily="18" charset="0"/>
                <a:cs typeface="Times New Roman" pitchFamily="18" charset="0"/>
              </a:rPr>
              <a:t>doubt, possibilities of expansion using the cloud are endless for banks in the upcoming years</a:t>
            </a:r>
            <a:r>
              <a:rPr lang="en-U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020762"/>
          </a:xfrm>
        </p:spPr>
        <p:txBody>
          <a:bodyPr>
            <a:normAutofit/>
          </a:bodyPr>
          <a:lstStyle/>
          <a:p>
            <a:r>
              <a:rPr lang="en-US" dirty="0" smtClean="0"/>
              <a:t>REFERENCE</a:t>
            </a:r>
            <a:endParaRPr lang="en-US" dirty="0"/>
          </a:p>
        </p:txBody>
      </p:sp>
      <p:sp>
        <p:nvSpPr>
          <p:cNvPr id="3" name="Content Placeholder 2"/>
          <p:cNvSpPr>
            <a:spLocks noGrp="1"/>
          </p:cNvSpPr>
          <p:nvPr>
            <p:ph idx="1"/>
          </p:nvPr>
        </p:nvSpPr>
        <p:spPr>
          <a:xfrm>
            <a:off x="1143000" y="1371600"/>
            <a:ext cx="7790688" cy="5257800"/>
          </a:xfrm>
        </p:spPr>
        <p:txBody>
          <a:bodyPr>
            <a:noAutofit/>
          </a:bodyPr>
          <a:lstStyle/>
          <a:p>
            <a:pPr algn="just">
              <a:lnSpc>
                <a:spcPct val="160000"/>
              </a:lnSpc>
            </a:pPr>
            <a:r>
              <a:rPr lang="en-IN" sz="2000" dirty="0" smtClean="0">
                <a:latin typeface="Times New Roman" pitchFamily="18" charset="0"/>
                <a:cs typeface="Times New Roman" pitchFamily="18" charset="0"/>
              </a:rPr>
              <a:t>[1] http://www.netmagicsolutions.com/blog/cloudcomputing-and-the-banking-industry-a-leap-offaith#.V8WVoDYko2w/Nitin </a:t>
            </a:r>
            <a:r>
              <a:rPr lang="en-IN" sz="2000" dirty="0" err="1" smtClean="0">
                <a:latin typeface="Times New Roman" pitchFamily="18" charset="0"/>
                <a:cs typeface="Times New Roman" pitchFamily="18" charset="0"/>
              </a:rPr>
              <a:t>Mishra</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2]http://www.thecloudcomputingaustralia.com/tag/ruralbanking-in-india-using-cloud-computing/Neeraj </a:t>
            </a:r>
            <a:r>
              <a:rPr lang="en-IN" sz="2000" dirty="0" err="1" smtClean="0">
                <a:latin typeface="Times New Roman" pitchFamily="18" charset="0"/>
                <a:cs typeface="Times New Roman" pitchFamily="18" charset="0"/>
              </a:rPr>
              <a:t>Sawant</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http://www.thehindubusinessline.com/info-tech/banksconsider-cloud-computing-to-improve-efficiency-cutcosts/article2577074.ece/Priya Nair </a:t>
            </a:r>
            <a:endParaRPr lang="en-IN"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60000"/>
              </a:lnSpc>
            </a:pPr>
            <a:r>
              <a:rPr lang="en-IN" sz="2000" dirty="0" smtClean="0">
                <a:latin typeface="Times New Roman" pitchFamily="18" charset="0"/>
                <a:cs typeface="Times New Roman" pitchFamily="18" charset="0"/>
              </a:rPr>
              <a:t>[4] http://www.bankingtech.com/236322/six-reasons-whycloud-computing-will-transform-the-way-banks-serveclients-and-the-five-hurdles-to-overcome/bank tech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5]http://ijact.org/volume2issue5/IJ0250041.pdf/Neelam </a:t>
            </a:r>
            <a:r>
              <a:rPr lang="en-IN" sz="2000" dirty="0" err="1" smtClean="0">
                <a:latin typeface="Times New Roman" pitchFamily="18" charset="0"/>
                <a:cs typeface="Times New Roman" pitchFamily="18" charset="0"/>
              </a:rPr>
              <a:t>Swarnkar</a:t>
            </a:r>
            <a:r>
              <a:rPr lang="en-IN" sz="2000" dirty="0" smtClean="0">
                <a:latin typeface="Times New Roman" pitchFamily="18" charset="0"/>
                <a:cs typeface="Times New Roman" pitchFamily="18" charset="0"/>
              </a:rPr>
              <a:t>, Asst. Professor, Dept. of Computer Science Engineering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http://www.mapsofindia.com/my-india/business/howtechnology-can-help-in-making-rural-bankingprofitable/Sanchita Paul </a:t>
            </a:r>
            <a:endParaRPr lang="en-IN" sz="2000" dirty="0" smtClean="0">
              <a:latin typeface="Times New Roman" pitchFamily="18" charset="0"/>
              <a:cs typeface="Times New Roman" pitchFamily="18" charset="0"/>
            </a:endParaRP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7]http://</a:t>
            </a:r>
            <a:r>
              <a:rPr lang="en-IN" sz="2000" dirty="0" smtClean="0">
                <a:latin typeface="Times New Roman" pitchFamily="18" charset="0"/>
                <a:cs typeface="Times New Roman" pitchFamily="18" charset="0"/>
              </a:rPr>
              <a:t>searchnetworking.techtarget.com/definition/clientserver</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1309</TotalTime>
  <Words>930</Words>
  <Application>Microsoft Office PowerPoint</Application>
  <PresentationFormat>On-screen Show (4:3)</PresentationFormat>
  <Paragraphs>81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RURAL BANKING USING CLOUD COMPUTING</vt:lpstr>
      <vt:lpstr>Abstract</vt:lpstr>
      <vt:lpstr>Slide 3</vt:lpstr>
      <vt:lpstr>Slide 4</vt:lpstr>
      <vt:lpstr>Existing System</vt:lpstr>
      <vt:lpstr>Disadvantage of Existing System</vt:lpstr>
      <vt:lpstr>PROPOSED SYSTEM :</vt:lpstr>
      <vt:lpstr>ADVANTAGE</vt:lpstr>
      <vt:lpstr>Block Diagram</vt:lpstr>
      <vt:lpstr>SOFTWARE REQUIREMENTS:</vt:lpstr>
      <vt:lpstr>HARDWARE REQUIREMENTS:</vt:lpstr>
      <vt:lpstr>CONCLUSION</vt:lpstr>
      <vt:lpstr>Slide 13</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2022-04-09T11:18:42Z</dcterms:modified>
</cp:coreProperties>
</file>