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32" r:id="rId15"/>
    <p:sldId id="323" r:id="rId16"/>
    <p:sldId id="329" r:id="rId17"/>
    <p:sldId id="333" r:id="rId18"/>
    <p:sldId id="33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8" d="100"/>
          <a:sy n="68" d="100"/>
        </p:scale>
        <p:origin x="228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816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SECURED DATA PROTECTION USING SIGNATURE PROTOCOL AND BLOCK CHAIN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During the last decade, distributed ledger solutions such as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have gained significant attention due to their decentralized, immutable, and verifiable features.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 public availability of data stored on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its link to users may raise privacy and security issues.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some cases, addressing these issues requires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data to be secured with mechanisms that allow on-demand (as opposed to full) disclosure.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give a comprehensive overview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privacy and security requirements, and detail how existing mechanisms answer them.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provide a taxonomy of current attacks together with related countermeasures.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present a thorough comparative analysis based on various parameters of state-of the-art privacy and security mechanisms, we provide recommendations to design secure and privacy-aware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we suggest guidelines for future research.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main issue is that it is hard for any widely acceptable currency to exist without all three conditions met.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describe the basic (and inherent) security properties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based on its first implementation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present the set of important additional security and privacy properties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which are either present in some existing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systems or desired by many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applications.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second property is signatures are existentially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unforgeable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It means that an adversary who has your public key cannot forge signatures on some messages with an overwhelming probability.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685800"/>
            <a:ext cx="7498080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double-spending attack in the context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refers to a specific problem unique to digital currency transactions.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the pivotal guard in securing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transactions from many known and hard security, privacy and trust problems, such as double spending, unauthorized disclosure of private transactions, reliance of a trusted central authority, and the untrustworthiness of decentralized computing.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UTXO model, one no longer needs to worry about solving the hard problem of keeping track of transaction sequence numbers in a fully distributed system. 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decentralized identifiers have been proposed, which rely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additional cryptographic techniques to prove identifiers’ ownership without having to rely on a trusted entity.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Eventual consistency is a consistency model proposed for distributed computing systems by seeking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tradeoff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between availability and consistency.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only consider analyzing privacy attacks 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as we only address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privacy attacks in BTCR.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219200"/>
            <a:ext cx="7866888" cy="5181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scheme’s mixing performance with other schemes to assess its stability and the reliability of the processing environment.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for a better performance without a mixing third party, nodes in a mixing group can conduct broadcast processes in a lightweight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among themselves.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efficiency, a convenient social media platform is needed to ensure that all users can communicate with each other. 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62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  <a:gridCol w="2362200"/>
                <a:gridCol w="3295650"/>
              </a:tblGrid>
              <a:tr h="35877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44705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Tracking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ransomware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 end-to-end</a:t>
                      </a:r>
                      <a:endParaRPr lang="en-IN" sz="1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D. Y. Huang, M. M.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Aliapoulios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V. G. Li, L.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Invernizzi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E.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Bursztein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K.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McRoberts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J. Levin, K.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Levchenko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A. C.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Snoeren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and D. McCoy, </a:t>
                      </a:r>
                      <a:endParaRPr lang="en-IN" sz="1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19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particular, we are able to trace the financial transactions, from the acquisition of </a:t>
                      </a:r>
                      <a:r>
                        <a:rPr kumimoji="0" lang="en-IN" sz="19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bitcoins</a:t>
                      </a:r>
                      <a:r>
                        <a:rPr kumimoji="0" lang="en-IN" sz="19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by victims, through the payment of ransoms, to the cash out of </a:t>
                      </a:r>
                      <a:r>
                        <a:rPr kumimoji="0" lang="en-IN" sz="19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bitcoins</a:t>
                      </a:r>
                      <a:r>
                        <a:rPr kumimoji="0" lang="en-IN" sz="19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by the </a:t>
                      </a:r>
                      <a:r>
                        <a:rPr kumimoji="0" lang="en-IN" sz="19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ransomware</a:t>
                      </a:r>
                      <a:r>
                        <a:rPr kumimoji="0" lang="en-IN" sz="19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operators. </a:t>
                      </a:r>
                      <a:endParaRPr lang="en-IN" sz="1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5949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Behind closed doors: measurement and analysis of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cryptolocker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 ransoms in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bitcoin</a:t>
                      </a:r>
                      <a:endParaRPr lang="en-IN" sz="1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K. Liao, Z. Zhao, A.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Doupe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and G.-J. </a:t>
                      </a:r>
                      <a:r>
                        <a:rPr lang="en-IN" sz="1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Ahn</a:t>
                      </a:r>
                      <a:r>
                        <a:rPr lang="en-IN" sz="19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en-IN" sz="1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19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We construct a network topology to detail Crypto Locker's financial infrastructure and obtain auxiliary information on the Crypto Locker operation.</a:t>
                      </a:r>
                      <a:endParaRPr lang="en-IN" sz="1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17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771650"/>
                <a:gridCol w="3371850"/>
              </a:tblGrid>
              <a:tr h="40998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1338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Research and challenges on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bitcoin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anonymity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J. Herrera-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Joancomartí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 this paper, we provide a comprehensive description on the details that make such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cryptocurrency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an interesting research topic in the privacy community.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2838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Efficient identity-based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rsa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multi signatures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L.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Harn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and J.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Ren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digital </a:t>
                      </a:r>
                      <a:r>
                        <a:rPr kumimoji="0" lang="en-IN" sz="2000" b="0" i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multisignature</a:t>
                      </a: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is a digital signature of a message generated by multiple signers with knowledge of multiple private keys.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685925"/>
            <a:ext cx="71628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6388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proposed a mixing scheme with a decentralized signature protocol for privacy protection in a BTC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not only designed a specific negotiation process among mixing users to circumvent the need for a third party but also introduced a distribution method to collect private keys.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scheme can reduce the risks of privacy breaches in crypto currency mixing processes and, since it does not require a mixing server, additional charges for mixing services can also be avoided.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838200"/>
            <a:ext cx="7498080" cy="5410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Neither a fresh address nor two users asking for the same amount of money is required.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there are still challenges to decrease mixing wait times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technology (e.g., transaction confirmations loads and proof of work).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Therefore, our next work will address higher efficiency environments and place more emphasis on less negotiation time.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44562"/>
          </a:xfrm>
        </p:spPr>
        <p:txBody>
          <a:bodyPr>
            <a:normAutofit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7790688" cy="5410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[1] D. Y. Huang, M.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Aliapoulios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V. G. Li, L.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Invernizzi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E.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Bursztein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McRoberts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Levin,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Levchenko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C.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Snoeren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D. McCoy, “Tracking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ransomware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end-to-end,” in IEEE Symposium on Security and Privacy. IEEE, 2018, pp. 618–631.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[2] K. Liao, Z. Zhao,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Doupe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G.-J.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Ahn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“Behind closed doors: measurement and analysis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cryptolocker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ransoms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,” in APWG Symposium on Electronic Crime Research. IEEE, 2016, pp. 1–13.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[3] J. Herrera-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Joancomartí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“Research and challenges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anonymity,” in Data Privacy Management, Autonomous Spontaneous Security, and Security Assurance, J. Garcia-Alfaro, J. Herrera-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Joancomartí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E.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Lupu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Posegga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Aldini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F.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Martinelli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N.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Suri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Eds. Cham: Springer International Publishing, 2015, pp. 3–16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[4] L.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Harn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“Efficient identity-based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rsa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multisignatures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,” Computers and Security, vol. 27, no. 1, pp. 12 – 15, 2008. [Online].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Available:http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www.sciencedirect.com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/science/article/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pii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/S0167404808000059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[5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] “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fog,” http://bitcoinfog.org.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09600"/>
            <a:ext cx="7498080" cy="56388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[6] W.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Ren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, Digital signature and security protocol.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Tsinghua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university press, 2015, pp. 15–18.</a:t>
            </a:r>
          </a:p>
          <a:p>
            <a:pPr algn="just">
              <a:lnSpc>
                <a:spcPct val="170000"/>
              </a:lnSpc>
              <a:buNone/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[7] F. Reid and M.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Harrigan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, An Analysis of Anonymity in the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System. New York, NY: Springer New York, 2013, pp. 197–223. </a:t>
            </a:r>
          </a:p>
          <a:p>
            <a:pPr algn="just">
              <a:lnSpc>
                <a:spcPct val="170000"/>
              </a:lnSpc>
            </a:pP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[8] L. Van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Horst, K.-K. R.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Choo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, and N.-A. Le-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Khac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, “Process memory investigation of the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clients electrum and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core,” IEEE Access, vol. 5, pp. 22 385–22 398, 2017.</a:t>
            </a:r>
          </a:p>
          <a:p>
            <a:pPr algn="just">
              <a:lnSpc>
                <a:spcPct val="170000"/>
              </a:lnSpc>
            </a:pP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[9]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Meiklejohn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C.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Orlandi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“Privacy-enhancing overlays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,” in Financial Cryptography and Data Security, M. Brenner, N.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Christin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B. Johnson, and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Rohloff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Eds. Berlin, Heidelberg: Springer Berlin Heidelberg, 2015, pp. 127–141.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[10] T.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Ruffing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P. Moreno-Sanchez, “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Valueshuffle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: Mixing confidential transactions for comprehensive transaction privacy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in?bitcoin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,” in Financial Cryptography and Data Security, M. Brenner,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Rohloff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Bonneau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Miller, P. Y. Ryan, V. Teague,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Bracciali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Sala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F.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Pintore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Jakobsson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Eds. Cham: Springer International Publishing, 2017, pp. 133–154.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1304</TotalTime>
  <Words>1392</Words>
  <Application>Microsoft Office PowerPoint</Application>
  <PresentationFormat>On-screen Show (4:3)</PresentationFormat>
  <Paragraphs>96</Paragraphs>
  <Slides>18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Solstice</vt:lpstr>
      <vt:lpstr>SECURED DATA PROTECTION USING SIGNATURE PROTOCOL AND BLOCK CHAIN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CONCLUSION</vt:lpstr>
      <vt:lpstr>Slide 14</vt:lpstr>
      <vt:lpstr>REFERENCE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582</cp:revision>
  <dcterms:created xsi:type="dcterms:W3CDTF">2006-08-16T00:00:00Z</dcterms:created>
  <dcterms:modified xsi:type="dcterms:W3CDTF">2022-04-01T11:39:33Z</dcterms:modified>
</cp:coreProperties>
</file>