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13"/>
  </p:notesMasterIdLst>
  <p:sldIdLst>
    <p:sldId id="265" r:id="rId3"/>
    <p:sldId id="266" r:id="rId4"/>
    <p:sldId id="275" r:id="rId5"/>
    <p:sldId id="278" r:id="rId6"/>
    <p:sldId id="267" r:id="rId7"/>
    <p:sldId id="268" r:id="rId8"/>
    <p:sldId id="269" r:id="rId9"/>
    <p:sldId id="270" r:id="rId10"/>
    <p:sldId id="271" r:id="rId11"/>
    <p:sldId id="276" r:id="rId12"/>
  </p:sldIdLst>
  <p:sldSz cx="12192000" cy="6858000"/>
  <p:notesSz cx="6858000" cy="9144000"/>
  <p:defaultTextStyle>
    <a:defPPr>
      <a:defRPr lang="zh-CN"/>
    </a:defPPr>
    <a:lvl1pPr algn="l" rtl="0" fontAlgn="base">
      <a:spcBef>
        <a:spcPct val="0"/>
      </a:spcBef>
      <a:spcAft>
        <a:spcPct val="0"/>
      </a:spcAft>
      <a:defRPr kern="1200">
        <a:solidFill>
          <a:schemeClr val="tx1"/>
        </a:solidFill>
        <a:latin typeface="Arial" panose="020B0604020202020204" pitchFamily="34" charset="0"/>
        <a:ea typeface="等线" panose="02010600030101010101" pitchFamily="2" charset="-122"/>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等线" panose="02010600030101010101" pitchFamily="2" charset="-122"/>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等线" panose="02010600030101010101" pitchFamily="2" charset="-122"/>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等线" panose="02010600030101010101" pitchFamily="2" charset="-122"/>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等线" panose="02010600030101010101" pitchFamily="2" charset="-122"/>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等线" panose="02010600030101010101" pitchFamily="2" charset="-122"/>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等线" panose="02010600030101010101" pitchFamily="2" charset="-122"/>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等线" panose="02010600030101010101" pitchFamily="2" charset="-122"/>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等线" panose="02010600030101010101" pitchFamily="2" charset="-122"/>
        <a:cs typeface="Arial" panose="020B0604020202020204" pitchFamily="34" charset="0"/>
      </a:defRPr>
    </a:lvl9pPr>
  </p:defaultTextStyle>
  <p:extLst>
    <p:ext uri="{EFAFB233-063F-42B5-8137-9DF3F51BA10A}">
      <p15:sldGuideLst xmlns=""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DEEBA"/>
    <a:srgbClr val="28232A"/>
  </p:clrMru>
  <p:extLst>
    <p:ext uri="{E76CE94A-603C-4142-B9EB-6D1370010A27}">
      <p14:discardImageEditData xmlns="" xmlns:p14="http://schemas.microsoft.com/office/powerpoint/2010/main" val="0"/>
    </p:ext>
    <p:ext uri="{D31A062A-798A-4329-ABDD-BBA856620510}">
      <p14:defaultImageDpi xmlns="" xmlns:p14="http://schemas.microsoft.com/office/powerpoint/2010/main" val="32767"/>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6298" autoAdjust="0"/>
    <p:restoredTop sz="94660" autoAdjust="0"/>
  </p:normalViewPr>
  <p:slideViewPr>
    <p:cSldViewPr snapToGrid="0">
      <p:cViewPr>
        <p:scale>
          <a:sx n="68" d="100"/>
          <a:sy n="68" d="100"/>
        </p:scale>
        <p:origin x="-756" y="-210"/>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notesMaster" Target="notesMasters/notesMaster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viewProps" Target="view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48663" name="Rectangle 2">
            <a:extLst>
              <a:ext uri="{FF2B5EF4-FFF2-40B4-BE49-F238E27FC236}">
                <a16:creationId xmlns="" xmlns:a16="http://schemas.microsoft.com/office/drawing/2014/main" id="{27AC2EC7-23EE-183A-2C73-58EEFE122433}"/>
              </a:ext>
            </a:extLst>
          </p:cNvPr>
          <p:cNvSpPr>
            <a:spLocks noGrp="1" noChangeArrowheads="1"/>
          </p:cNvSpPr>
          <p:nvPr>
            <p:ph type="hdr" sz="quarter"/>
          </p:nvPr>
        </p:nvSpPr>
        <p:spPr bwMode="auto">
          <a:xfrm>
            <a:off x="0" y="0"/>
            <a:ext cx="3076575" cy="512763"/>
          </a:xfrm>
          <a:prstGeom prst="rect">
            <a:avLst/>
          </a:prstGeom>
          <a:noFill/>
          <a:ln w="9525">
            <a:noFill/>
            <a:miter lim="800000"/>
            <a:headEnd/>
            <a:tailEnd/>
          </a:ln>
          <a:effectLst/>
        </p:spPr>
        <p:txBody>
          <a:bodyPr vert="horz" wrap="square" lIns="91492" tIns="45745" rIns="91492" bIns="45745" numCol="1" anchor="t" anchorCtr="0" compatLnSpc="1">
            <a:prstTxWarp prst="textNoShape">
              <a:avLst/>
            </a:prstTxWarp>
          </a:bodyPr>
          <a:lstStyle>
            <a:lvl1pPr algn="l" fontAlgn="auto">
              <a:spcBef>
                <a:spcPts val="0"/>
              </a:spcBef>
              <a:spcAft>
                <a:spcPts val="0"/>
              </a:spcAft>
              <a:defRPr sz="1100">
                <a:latin typeface="+mn-lt"/>
                <a:ea typeface="+mn-ea"/>
                <a:cs typeface="+mn-cs"/>
              </a:defRPr>
            </a:lvl1pPr>
          </a:lstStyle>
          <a:p>
            <a:pPr>
              <a:defRPr/>
            </a:pPr>
            <a:endParaRPr lang="en-US"/>
          </a:p>
        </p:txBody>
      </p:sp>
      <p:sp>
        <p:nvSpPr>
          <p:cNvPr id="1048664" name="Rectangle 3">
            <a:extLst>
              <a:ext uri="{FF2B5EF4-FFF2-40B4-BE49-F238E27FC236}">
                <a16:creationId xmlns="" xmlns:a16="http://schemas.microsoft.com/office/drawing/2014/main" id="{E5098D36-4F01-061B-B2CE-BC2DD86027AC}"/>
              </a:ext>
            </a:extLst>
          </p:cNvPr>
          <p:cNvSpPr>
            <a:spLocks noGrp="1" noChangeArrowheads="1"/>
          </p:cNvSpPr>
          <p:nvPr>
            <p:ph type="dt" idx="1"/>
          </p:nvPr>
        </p:nvSpPr>
        <p:spPr bwMode="auto">
          <a:xfrm>
            <a:off x="4021138" y="0"/>
            <a:ext cx="3076575" cy="512763"/>
          </a:xfrm>
          <a:prstGeom prst="rect">
            <a:avLst/>
          </a:prstGeom>
          <a:noFill/>
          <a:ln w="9525">
            <a:noFill/>
            <a:miter lim="800000"/>
            <a:headEnd/>
            <a:tailEnd/>
          </a:ln>
          <a:effectLst/>
        </p:spPr>
        <p:txBody>
          <a:bodyPr vert="horz" wrap="square" lIns="91492" tIns="45745" rIns="91492" bIns="45745" numCol="1" anchor="t" anchorCtr="0" compatLnSpc="1">
            <a:prstTxWarp prst="textNoShape">
              <a:avLst/>
            </a:prstTxWarp>
          </a:bodyPr>
          <a:lstStyle>
            <a:lvl1pPr algn="r" fontAlgn="auto">
              <a:spcBef>
                <a:spcPts val="0"/>
              </a:spcBef>
              <a:spcAft>
                <a:spcPts val="0"/>
              </a:spcAft>
              <a:defRPr sz="1100">
                <a:latin typeface="+mn-lt"/>
                <a:ea typeface="+mn-ea"/>
                <a:cs typeface="+mn-cs"/>
              </a:defRPr>
            </a:lvl1pPr>
          </a:lstStyle>
          <a:p>
            <a:pPr>
              <a:defRPr/>
            </a:pPr>
            <a:endParaRPr lang="en-US"/>
          </a:p>
        </p:txBody>
      </p:sp>
      <p:sp>
        <p:nvSpPr>
          <p:cNvPr id="13316" name="Rectangle 4">
            <a:extLst>
              <a:ext uri="{FF2B5EF4-FFF2-40B4-BE49-F238E27FC236}">
                <a16:creationId xmlns="" xmlns:a16="http://schemas.microsoft.com/office/drawing/2014/main" id="{4C868C41-850E-1534-7BA5-9F7DFD1035FF}"/>
              </a:ext>
            </a:extLst>
          </p:cNvPr>
          <p:cNvSpPr>
            <a:spLocks noGrp="1" noRot="1" noChangeAspect="1" noChangeArrowheads="1" noTextEdit="1"/>
          </p:cNvSpPr>
          <p:nvPr>
            <p:ph type="sldImg" idx="2"/>
          </p:nvPr>
        </p:nvSpPr>
        <p:spPr bwMode="auto">
          <a:xfrm>
            <a:off x="990600" y="766763"/>
            <a:ext cx="5118100" cy="3838575"/>
          </a:xfrm>
          <a:prstGeom prst="rect">
            <a:avLst/>
          </a:prstGeom>
          <a:noFill/>
          <a:ln w="9525">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1048666" name="Rectangle 5">
            <a:extLst>
              <a:ext uri="{FF2B5EF4-FFF2-40B4-BE49-F238E27FC236}">
                <a16:creationId xmlns="" xmlns:a16="http://schemas.microsoft.com/office/drawing/2014/main" id="{48872A87-A158-2E6F-7284-A3BB6509ED22}"/>
              </a:ext>
            </a:extLst>
          </p:cNvPr>
          <p:cNvSpPr>
            <a:spLocks noGrp="1" noChangeArrowheads="1"/>
          </p:cNvSpPr>
          <p:nvPr>
            <p:ph type="body" sz="quarter" idx="3"/>
          </p:nvPr>
        </p:nvSpPr>
        <p:spPr bwMode="auto">
          <a:xfrm>
            <a:off x="709613" y="4862513"/>
            <a:ext cx="5680075" cy="4605337"/>
          </a:xfrm>
          <a:prstGeom prst="rect">
            <a:avLst/>
          </a:prstGeom>
          <a:noFill/>
          <a:ln w="9525">
            <a:noFill/>
            <a:miter lim="800000"/>
            <a:headEnd/>
            <a:tailEnd/>
          </a:ln>
          <a:effectLst/>
        </p:spPr>
        <p:txBody>
          <a:bodyPr vert="horz" wrap="square" lIns="91492" tIns="45745" rIns="91492" bIns="45745"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048667" name="Rectangle 6">
            <a:extLst>
              <a:ext uri="{FF2B5EF4-FFF2-40B4-BE49-F238E27FC236}">
                <a16:creationId xmlns="" xmlns:a16="http://schemas.microsoft.com/office/drawing/2014/main" id="{01B6EFC5-A06C-1E15-2F8B-B970E0934022}"/>
              </a:ext>
            </a:extLst>
          </p:cNvPr>
          <p:cNvSpPr>
            <a:spLocks noGrp="1" noChangeArrowheads="1"/>
          </p:cNvSpPr>
          <p:nvPr>
            <p:ph type="ftr" sz="quarter" idx="4"/>
          </p:nvPr>
        </p:nvSpPr>
        <p:spPr bwMode="auto">
          <a:xfrm>
            <a:off x="0" y="9720263"/>
            <a:ext cx="3076575" cy="512762"/>
          </a:xfrm>
          <a:prstGeom prst="rect">
            <a:avLst/>
          </a:prstGeom>
          <a:noFill/>
          <a:ln w="9525">
            <a:noFill/>
            <a:miter lim="800000"/>
            <a:headEnd/>
            <a:tailEnd/>
          </a:ln>
          <a:effectLst/>
        </p:spPr>
        <p:txBody>
          <a:bodyPr vert="horz" wrap="square" lIns="91492" tIns="45745" rIns="91492" bIns="45745" numCol="1" anchor="b" anchorCtr="0" compatLnSpc="1">
            <a:prstTxWarp prst="textNoShape">
              <a:avLst/>
            </a:prstTxWarp>
          </a:bodyPr>
          <a:lstStyle>
            <a:lvl1pPr algn="l" fontAlgn="auto">
              <a:spcBef>
                <a:spcPts val="0"/>
              </a:spcBef>
              <a:spcAft>
                <a:spcPts val="0"/>
              </a:spcAft>
              <a:defRPr sz="1100">
                <a:latin typeface="+mn-lt"/>
                <a:ea typeface="+mn-ea"/>
                <a:cs typeface="+mn-cs"/>
              </a:defRPr>
            </a:lvl1pPr>
          </a:lstStyle>
          <a:p>
            <a:pPr>
              <a:defRPr/>
            </a:pPr>
            <a:endParaRPr lang="en-US"/>
          </a:p>
        </p:txBody>
      </p:sp>
      <p:sp>
        <p:nvSpPr>
          <p:cNvPr id="1048668" name="Rectangle 7">
            <a:extLst>
              <a:ext uri="{FF2B5EF4-FFF2-40B4-BE49-F238E27FC236}">
                <a16:creationId xmlns="" xmlns:a16="http://schemas.microsoft.com/office/drawing/2014/main" id="{1F0A6AD3-2D83-3A69-F1DA-618C343661E9}"/>
              </a:ext>
            </a:extLst>
          </p:cNvPr>
          <p:cNvSpPr>
            <a:spLocks noGrp="1" noChangeArrowheads="1"/>
          </p:cNvSpPr>
          <p:nvPr>
            <p:ph type="sldNum" sz="quarter" idx="5"/>
          </p:nvPr>
        </p:nvSpPr>
        <p:spPr bwMode="auto">
          <a:xfrm>
            <a:off x="4021138" y="9720263"/>
            <a:ext cx="3076575" cy="512762"/>
          </a:xfrm>
          <a:prstGeom prst="rect">
            <a:avLst/>
          </a:prstGeom>
          <a:noFill/>
          <a:ln w="9525">
            <a:noFill/>
            <a:miter lim="800000"/>
            <a:headEnd/>
            <a:tailEnd/>
          </a:ln>
          <a:effectLst/>
        </p:spPr>
        <p:txBody>
          <a:bodyPr vert="horz" wrap="square" lIns="91492" tIns="45745" rIns="91492" bIns="45745" numCol="1" anchor="b" anchorCtr="0" compatLnSpc="1">
            <a:prstTxWarp prst="textNoShape">
              <a:avLst/>
            </a:prstTxWarp>
          </a:bodyPr>
          <a:lstStyle>
            <a:lvl1pPr algn="r">
              <a:defRPr sz="1100">
                <a:latin typeface="Calibri" panose="020F0502020204030204" pitchFamily="34" charset="0"/>
                <a:cs typeface="等线" panose="02010600030101010101" pitchFamily="2" charset="-122"/>
              </a:defRPr>
            </a:lvl1pPr>
          </a:lstStyle>
          <a:p>
            <a:fld id="{75F8DC15-F315-4B0A-B4C2-F6260F04AFCB}" type="slidenum">
              <a:rPr lang="en-US" altLang="en-US"/>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048581"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1048582"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a:extLst>
              <a:ext uri="{FF2B5EF4-FFF2-40B4-BE49-F238E27FC236}">
                <a16:creationId xmlns="" xmlns:a16="http://schemas.microsoft.com/office/drawing/2014/main" id="{16CE647A-51C1-C0A9-6595-A9AC8F5F7B9B}"/>
              </a:ext>
            </a:extLst>
          </p:cNvPr>
          <p:cNvSpPr>
            <a:spLocks noGrp="1"/>
          </p:cNvSpPr>
          <p:nvPr>
            <p:ph type="dt" sz="half" idx="10"/>
          </p:nvPr>
        </p:nvSpPr>
        <p:spPr/>
        <p:txBody>
          <a:bodyPr/>
          <a:lstStyle>
            <a:lvl1pPr>
              <a:defRPr/>
            </a:lvl1pPr>
          </a:lstStyle>
          <a:p>
            <a:pPr>
              <a:defRPr/>
            </a:pPr>
            <a:fld id="{B9B6D8CB-561C-4470-BB36-7E47DC19AD40}" type="datetimeFigureOut">
              <a:rPr lang="zh-CN" altLang="en-US"/>
              <a:pPr>
                <a:defRPr/>
              </a:pPr>
              <a:t>2022/4/6</a:t>
            </a:fld>
            <a:endParaRPr lang="zh-CN" altLang="en-US"/>
          </a:p>
        </p:txBody>
      </p:sp>
      <p:sp>
        <p:nvSpPr>
          <p:cNvPr id="5" name="页脚占位符 4">
            <a:extLst>
              <a:ext uri="{FF2B5EF4-FFF2-40B4-BE49-F238E27FC236}">
                <a16:creationId xmlns="" xmlns:a16="http://schemas.microsoft.com/office/drawing/2014/main" id="{80799689-9E28-5170-5854-8ACA11E50F5E}"/>
              </a:ext>
            </a:extLst>
          </p:cNvPr>
          <p:cNvSpPr>
            <a:spLocks noGrp="1"/>
          </p:cNvSpPr>
          <p:nvPr>
            <p:ph type="ftr" sz="quarter" idx="11"/>
          </p:nvPr>
        </p:nvSpPr>
        <p:spPr/>
        <p:txBody>
          <a:bodyPr/>
          <a:lstStyle>
            <a:lvl1pPr>
              <a:defRPr/>
            </a:lvl1pPr>
          </a:lstStyle>
          <a:p>
            <a:pPr>
              <a:defRPr/>
            </a:pPr>
            <a:endParaRPr lang="zh-CN" altLang="en-US"/>
          </a:p>
        </p:txBody>
      </p:sp>
      <p:sp>
        <p:nvSpPr>
          <p:cNvPr id="6" name="灯片编号占位符 5">
            <a:extLst>
              <a:ext uri="{FF2B5EF4-FFF2-40B4-BE49-F238E27FC236}">
                <a16:creationId xmlns="" xmlns:a16="http://schemas.microsoft.com/office/drawing/2014/main" id="{19A036EC-3C89-C929-37B0-356B916404AA}"/>
              </a:ext>
            </a:extLst>
          </p:cNvPr>
          <p:cNvSpPr>
            <a:spLocks noGrp="1"/>
          </p:cNvSpPr>
          <p:nvPr>
            <p:ph type="sldNum" sz="quarter" idx="12"/>
          </p:nvPr>
        </p:nvSpPr>
        <p:spPr/>
        <p:txBody>
          <a:bodyPr/>
          <a:lstStyle>
            <a:lvl1pPr>
              <a:defRPr/>
            </a:lvl1pPr>
          </a:lstStyle>
          <a:p>
            <a:fld id="{6ADAC2BC-CFC2-47A5-B94F-930FE73A9B7A}" type="slidenum">
              <a:rPr lang="zh-CN" altLang="en-US"/>
              <a:pPr/>
              <a:t>‹#›</a:t>
            </a:fld>
            <a:endParaRPr lang="zh-CN" altLang="en-US"/>
          </a:p>
        </p:txBody>
      </p:sp>
    </p:spTree>
    <p:extLst>
      <p:ext uri="{BB962C8B-B14F-4D97-AF65-F5344CB8AC3E}">
        <p14:creationId xmlns="" xmlns:p14="http://schemas.microsoft.com/office/powerpoint/2010/main" val="14312756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048619" name="标题 1"/>
          <p:cNvSpPr>
            <a:spLocks noGrp="1"/>
          </p:cNvSpPr>
          <p:nvPr>
            <p:ph type="title"/>
          </p:nvPr>
        </p:nvSpPr>
        <p:spPr/>
        <p:txBody>
          <a:bodyPr/>
          <a:lstStyle/>
          <a:p>
            <a:r>
              <a:rPr lang="zh-CN" altLang="en-US"/>
              <a:t>单击此处编辑母版标题样式</a:t>
            </a:r>
          </a:p>
        </p:txBody>
      </p:sp>
      <p:sp>
        <p:nvSpPr>
          <p:cNvPr id="1048620"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02C8B149-1E0B-C2B9-FB6A-64CFF1CFA156}"/>
              </a:ext>
            </a:extLst>
          </p:cNvPr>
          <p:cNvSpPr>
            <a:spLocks noGrp="1"/>
          </p:cNvSpPr>
          <p:nvPr>
            <p:ph type="dt" sz="half" idx="10"/>
          </p:nvPr>
        </p:nvSpPr>
        <p:spPr/>
        <p:txBody>
          <a:bodyPr/>
          <a:lstStyle>
            <a:lvl1pPr>
              <a:defRPr/>
            </a:lvl1pPr>
          </a:lstStyle>
          <a:p>
            <a:pPr>
              <a:defRPr/>
            </a:pPr>
            <a:fld id="{5CA2E997-9F98-422F-85DD-444B29B6853B}" type="datetimeFigureOut">
              <a:rPr lang="zh-CN" altLang="en-US"/>
              <a:pPr>
                <a:defRPr/>
              </a:pPr>
              <a:t>2022/4/6</a:t>
            </a:fld>
            <a:endParaRPr lang="zh-CN" altLang="en-US"/>
          </a:p>
        </p:txBody>
      </p:sp>
      <p:sp>
        <p:nvSpPr>
          <p:cNvPr id="5" name="页脚占位符 4">
            <a:extLst>
              <a:ext uri="{FF2B5EF4-FFF2-40B4-BE49-F238E27FC236}">
                <a16:creationId xmlns="" xmlns:a16="http://schemas.microsoft.com/office/drawing/2014/main" id="{E299C1CA-8089-0B9F-A1E0-E118A91248A8}"/>
              </a:ext>
            </a:extLst>
          </p:cNvPr>
          <p:cNvSpPr>
            <a:spLocks noGrp="1"/>
          </p:cNvSpPr>
          <p:nvPr>
            <p:ph type="ftr" sz="quarter" idx="11"/>
          </p:nvPr>
        </p:nvSpPr>
        <p:spPr/>
        <p:txBody>
          <a:bodyPr/>
          <a:lstStyle>
            <a:lvl1pPr>
              <a:defRPr/>
            </a:lvl1pPr>
          </a:lstStyle>
          <a:p>
            <a:pPr>
              <a:defRPr/>
            </a:pPr>
            <a:endParaRPr lang="zh-CN" altLang="en-US"/>
          </a:p>
        </p:txBody>
      </p:sp>
      <p:sp>
        <p:nvSpPr>
          <p:cNvPr id="6" name="灯片编号占位符 5">
            <a:extLst>
              <a:ext uri="{FF2B5EF4-FFF2-40B4-BE49-F238E27FC236}">
                <a16:creationId xmlns="" xmlns:a16="http://schemas.microsoft.com/office/drawing/2014/main" id="{9810E05B-9B7D-9F76-EFAA-90B99AA38D1B}"/>
              </a:ext>
            </a:extLst>
          </p:cNvPr>
          <p:cNvSpPr>
            <a:spLocks noGrp="1"/>
          </p:cNvSpPr>
          <p:nvPr>
            <p:ph type="sldNum" sz="quarter" idx="12"/>
          </p:nvPr>
        </p:nvSpPr>
        <p:spPr/>
        <p:txBody>
          <a:bodyPr/>
          <a:lstStyle>
            <a:lvl1pPr>
              <a:defRPr/>
            </a:lvl1pPr>
          </a:lstStyle>
          <a:p>
            <a:fld id="{3DC10696-84E5-4FEC-9B26-E477BF87D92D}" type="slidenum">
              <a:rPr lang="zh-CN" altLang="en-US"/>
              <a:pPr/>
              <a:t>‹#›</a:t>
            </a:fld>
            <a:endParaRPr lang="zh-CN" altLang="en-US"/>
          </a:p>
        </p:txBody>
      </p:sp>
    </p:spTree>
    <p:extLst>
      <p:ext uri="{BB962C8B-B14F-4D97-AF65-F5344CB8AC3E}">
        <p14:creationId xmlns="" xmlns:p14="http://schemas.microsoft.com/office/powerpoint/2010/main" val="14244737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title">
    <p:spTree>
      <p:nvGrpSpPr>
        <p:cNvPr id="1" name=""/>
        <p:cNvGrpSpPr/>
        <p:nvPr/>
      </p:nvGrpSpPr>
      <p:grpSpPr>
        <a:xfrm>
          <a:off x="0" y="0"/>
          <a:ext cx="0" cy="0"/>
          <a:chOff x="0" y="0"/>
          <a:chExt cx="0" cy="0"/>
        </a:xfrm>
      </p:grpSpPr>
      <p:sp>
        <p:nvSpPr>
          <p:cNvPr id="1048635"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1048636"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 xmlns:a16="http://schemas.microsoft.com/office/drawing/2014/main" id="{409AB73A-0146-A1EC-6BB0-9A69FE2C79C1}"/>
              </a:ext>
            </a:extLst>
          </p:cNvPr>
          <p:cNvSpPr>
            <a:spLocks noGrp="1"/>
          </p:cNvSpPr>
          <p:nvPr>
            <p:ph type="dt" sz="half" idx="10"/>
          </p:nvPr>
        </p:nvSpPr>
        <p:spPr/>
        <p:txBody>
          <a:bodyPr/>
          <a:lstStyle>
            <a:lvl1pPr>
              <a:defRPr/>
            </a:lvl1pPr>
          </a:lstStyle>
          <a:p>
            <a:pPr>
              <a:defRPr/>
            </a:pPr>
            <a:fld id="{4AA50C8C-DA95-4D72-94E9-55EC7E343743}" type="datetimeFigureOut">
              <a:rPr lang="zh-CN" altLang="en-US"/>
              <a:pPr>
                <a:defRPr/>
              </a:pPr>
              <a:t>2022/4/6</a:t>
            </a:fld>
            <a:endParaRPr lang="zh-CN" altLang="en-US"/>
          </a:p>
        </p:txBody>
      </p:sp>
      <p:sp>
        <p:nvSpPr>
          <p:cNvPr id="5" name="页脚占位符 4">
            <a:extLst>
              <a:ext uri="{FF2B5EF4-FFF2-40B4-BE49-F238E27FC236}">
                <a16:creationId xmlns="" xmlns:a16="http://schemas.microsoft.com/office/drawing/2014/main" id="{9ABC7D01-AFB8-CE3F-DC64-38F51BCD8384}"/>
              </a:ext>
            </a:extLst>
          </p:cNvPr>
          <p:cNvSpPr>
            <a:spLocks noGrp="1"/>
          </p:cNvSpPr>
          <p:nvPr>
            <p:ph type="ftr" sz="quarter" idx="11"/>
          </p:nvPr>
        </p:nvSpPr>
        <p:spPr/>
        <p:txBody>
          <a:bodyPr/>
          <a:lstStyle>
            <a:lvl1pPr>
              <a:defRPr/>
            </a:lvl1pPr>
          </a:lstStyle>
          <a:p>
            <a:pPr>
              <a:defRPr/>
            </a:pPr>
            <a:endParaRPr lang="zh-CN" altLang="en-US"/>
          </a:p>
        </p:txBody>
      </p:sp>
      <p:sp>
        <p:nvSpPr>
          <p:cNvPr id="6" name="灯片编号占位符 5">
            <a:extLst>
              <a:ext uri="{FF2B5EF4-FFF2-40B4-BE49-F238E27FC236}">
                <a16:creationId xmlns="" xmlns:a16="http://schemas.microsoft.com/office/drawing/2014/main" id="{E5361F55-E58D-33C4-7009-76D65545C037}"/>
              </a:ext>
            </a:extLst>
          </p:cNvPr>
          <p:cNvSpPr>
            <a:spLocks noGrp="1"/>
          </p:cNvSpPr>
          <p:nvPr>
            <p:ph type="sldNum" sz="quarter" idx="12"/>
          </p:nvPr>
        </p:nvSpPr>
        <p:spPr/>
        <p:txBody>
          <a:bodyPr/>
          <a:lstStyle>
            <a:lvl1pPr>
              <a:defRPr/>
            </a:lvl1pPr>
          </a:lstStyle>
          <a:p>
            <a:fld id="{F4CC7DED-4A98-4F3D-A189-1325AC2C5516}" type="slidenum">
              <a:rPr lang="zh-CN" altLang="en-US"/>
              <a:pPr/>
              <a:t>‹#›</a:t>
            </a:fld>
            <a:endParaRPr lang="zh-CN" altLang="en-US"/>
          </a:p>
        </p:txBody>
      </p:sp>
    </p:spTree>
    <p:extLst>
      <p:ext uri="{BB962C8B-B14F-4D97-AF65-F5344CB8AC3E}">
        <p14:creationId xmlns="" xmlns:p14="http://schemas.microsoft.com/office/powerpoint/2010/main" val="3775752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column content">
    <p:spTree>
      <p:nvGrpSpPr>
        <p:cNvPr id="1" name=""/>
        <p:cNvGrpSpPr/>
        <p:nvPr/>
      </p:nvGrpSpPr>
      <p:grpSpPr>
        <a:xfrm>
          <a:off x="0" y="0"/>
          <a:ext cx="0" cy="0"/>
          <a:chOff x="0" y="0"/>
          <a:chExt cx="0" cy="0"/>
        </a:xfrm>
      </p:grpSpPr>
      <p:sp>
        <p:nvSpPr>
          <p:cNvPr id="1048640" name="标题 1"/>
          <p:cNvSpPr>
            <a:spLocks noGrp="1"/>
          </p:cNvSpPr>
          <p:nvPr>
            <p:ph type="title"/>
          </p:nvPr>
        </p:nvSpPr>
        <p:spPr/>
        <p:txBody>
          <a:bodyPr/>
          <a:lstStyle/>
          <a:p>
            <a:r>
              <a:rPr lang="zh-CN" altLang="en-US"/>
              <a:t>单击此处编辑母版标题样式</a:t>
            </a:r>
          </a:p>
        </p:txBody>
      </p:sp>
      <p:sp>
        <p:nvSpPr>
          <p:cNvPr id="1048641"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48642"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3">
            <a:extLst>
              <a:ext uri="{FF2B5EF4-FFF2-40B4-BE49-F238E27FC236}">
                <a16:creationId xmlns="" xmlns:a16="http://schemas.microsoft.com/office/drawing/2014/main" id="{2676E07F-34E9-D8D2-0D54-BC951338A32D}"/>
              </a:ext>
            </a:extLst>
          </p:cNvPr>
          <p:cNvSpPr>
            <a:spLocks noGrp="1"/>
          </p:cNvSpPr>
          <p:nvPr>
            <p:ph type="dt" sz="half" idx="10"/>
          </p:nvPr>
        </p:nvSpPr>
        <p:spPr/>
        <p:txBody>
          <a:bodyPr/>
          <a:lstStyle>
            <a:lvl1pPr>
              <a:defRPr/>
            </a:lvl1pPr>
          </a:lstStyle>
          <a:p>
            <a:pPr>
              <a:defRPr/>
            </a:pPr>
            <a:fld id="{6E2F86A3-F49B-4144-92F5-DCEDDB371C13}" type="datetimeFigureOut">
              <a:rPr lang="zh-CN" altLang="en-US"/>
              <a:pPr>
                <a:defRPr/>
              </a:pPr>
              <a:t>2022/4/6</a:t>
            </a:fld>
            <a:endParaRPr lang="zh-CN" altLang="en-US"/>
          </a:p>
        </p:txBody>
      </p:sp>
      <p:sp>
        <p:nvSpPr>
          <p:cNvPr id="6" name="页脚占位符 4">
            <a:extLst>
              <a:ext uri="{FF2B5EF4-FFF2-40B4-BE49-F238E27FC236}">
                <a16:creationId xmlns="" xmlns:a16="http://schemas.microsoft.com/office/drawing/2014/main" id="{3F46D71C-2F9B-C0EE-D060-D2EF61A8768A}"/>
              </a:ext>
            </a:extLst>
          </p:cNvPr>
          <p:cNvSpPr>
            <a:spLocks noGrp="1"/>
          </p:cNvSpPr>
          <p:nvPr>
            <p:ph type="ftr" sz="quarter" idx="11"/>
          </p:nvPr>
        </p:nvSpPr>
        <p:spPr/>
        <p:txBody>
          <a:bodyPr/>
          <a:lstStyle>
            <a:lvl1pPr>
              <a:defRPr/>
            </a:lvl1pPr>
          </a:lstStyle>
          <a:p>
            <a:pPr>
              <a:defRPr/>
            </a:pPr>
            <a:endParaRPr lang="zh-CN" altLang="en-US"/>
          </a:p>
        </p:txBody>
      </p:sp>
      <p:sp>
        <p:nvSpPr>
          <p:cNvPr id="7" name="灯片编号占位符 5">
            <a:extLst>
              <a:ext uri="{FF2B5EF4-FFF2-40B4-BE49-F238E27FC236}">
                <a16:creationId xmlns="" xmlns:a16="http://schemas.microsoft.com/office/drawing/2014/main" id="{9AD3736F-8970-D40F-D2EF-3FA90F8E82C8}"/>
              </a:ext>
            </a:extLst>
          </p:cNvPr>
          <p:cNvSpPr>
            <a:spLocks noGrp="1"/>
          </p:cNvSpPr>
          <p:nvPr>
            <p:ph type="sldNum" sz="quarter" idx="12"/>
          </p:nvPr>
        </p:nvSpPr>
        <p:spPr/>
        <p:txBody>
          <a:bodyPr/>
          <a:lstStyle>
            <a:lvl1pPr>
              <a:defRPr/>
            </a:lvl1pPr>
          </a:lstStyle>
          <a:p>
            <a:fld id="{FF64F292-396E-4B4B-8C0B-AD8D0894FD52}" type="slidenum">
              <a:rPr lang="zh-CN" altLang="en-US"/>
              <a:pPr/>
              <a:t>‹#›</a:t>
            </a:fld>
            <a:endParaRPr lang="zh-CN" altLang="en-US"/>
          </a:p>
        </p:txBody>
      </p:sp>
    </p:spTree>
    <p:extLst>
      <p:ext uri="{BB962C8B-B14F-4D97-AF65-F5344CB8AC3E}">
        <p14:creationId xmlns="" xmlns:p14="http://schemas.microsoft.com/office/powerpoint/2010/main" val="24367401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48646"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1048647"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1048648"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48649"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1048650"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3">
            <a:extLst>
              <a:ext uri="{FF2B5EF4-FFF2-40B4-BE49-F238E27FC236}">
                <a16:creationId xmlns="" xmlns:a16="http://schemas.microsoft.com/office/drawing/2014/main" id="{CFA73AB4-6602-E9BA-FF2F-96F533D4B19B}"/>
              </a:ext>
            </a:extLst>
          </p:cNvPr>
          <p:cNvSpPr>
            <a:spLocks noGrp="1"/>
          </p:cNvSpPr>
          <p:nvPr>
            <p:ph type="dt" sz="half" idx="10"/>
          </p:nvPr>
        </p:nvSpPr>
        <p:spPr/>
        <p:txBody>
          <a:bodyPr/>
          <a:lstStyle>
            <a:lvl1pPr>
              <a:defRPr/>
            </a:lvl1pPr>
          </a:lstStyle>
          <a:p>
            <a:pPr>
              <a:defRPr/>
            </a:pPr>
            <a:fld id="{A8B35362-F123-4893-9B01-5FE1ED54A6B5}" type="datetimeFigureOut">
              <a:rPr lang="zh-CN" altLang="en-US"/>
              <a:pPr>
                <a:defRPr/>
              </a:pPr>
              <a:t>2022/4/6</a:t>
            </a:fld>
            <a:endParaRPr lang="zh-CN" altLang="en-US"/>
          </a:p>
        </p:txBody>
      </p:sp>
      <p:sp>
        <p:nvSpPr>
          <p:cNvPr id="8" name="页脚占位符 4">
            <a:extLst>
              <a:ext uri="{FF2B5EF4-FFF2-40B4-BE49-F238E27FC236}">
                <a16:creationId xmlns="" xmlns:a16="http://schemas.microsoft.com/office/drawing/2014/main" id="{F58DF8A5-9241-E921-590E-EB2A2123DCB9}"/>
              </a:ext>
            </a:extLst>
          </p:cNvPr>
          <p:cNvSpPr>
            <a:spLocks noGrp="1"/>
          </p:cNvSpPr>
          <p:nvPr>
            <p:ph type="ftr" sz="quarter" idx="11"/>
          </p:nvPr>
        </p:nvSpPr>
        <p:spPr/>
        <p:txBody>
          <a:bodyPr/>
          <a:lstStyle>
            <a:lvl1pPr>
              <a:defRPr/>
            </a:lvl1pPr>
          </a:lstStyle>
          <a:p>
            <a:pPr>
              <a:defRPr/>
            </a:pPr>
            <a:endParaRPr lang="zh-CN" altLang="en-US"/>
          </a:p>
        </p:txBody>
      </p:sp>
      <p:sp>
        <p:nvSpPr>
          <p:cNvPr id="9" name="灯片编号占位符 5">
            <a:extLst>
              <a:ext uri="{FF2B5EF4-FFF2-40B4-BE49-F238E27FC236}">
                <a16:creationId xmlns="" xmlns:a16="http://schemas.microsoft.com/office/drawing/2014/main" id="{D8D71F37-2887-3296-891B-02D04BCB093A}"/>
              </a:ext>
            </a:extLst>
          </p:cNvPr>
          <p:cNvSpPr>
            <a:spLocks noGrp="1"/>
          </p:cNvSpPr>
          <p:nvPr>
            <p:ph type="sldNum" sz="quarter" idx="12"/>
          </p:nvPr>
        </p:nvSpPr>
        <p:spPr/>
        <p:txBody>
          <a:bodyPr/>
          <a:lstStyle>
            <a:lvl1pPr>
              <a:defRPr/>
            </a:lvl1pPr>
          </a:lstStyle>
          <a:p>
            <a:fld id="{8E8F3778-952D-43B0-B523-91B7D52F5E55}" type="slidenum">
              <a:rPr lang="zh-CN" altLang="en-US"/>
              <a:pPr/>
              <a:t>‹#›</a:t>
            </a:fld>
            <a:endParaRPr lang="zh-CN" altLang="en-US"/>
          </a:p>
        </p:txBody>
      </p:sp>
    </p:spTree>
    <p:extLst>
      <p:ext uri="{BB962C8B-B14F-4D97-AF65-F5344CB8AC3E}">
        <p14:creationId xmlns="" xmlns:p14="http://schemas.microsoft.com/office/powerpoint/2010/main" val="11017795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048610" name="标题 1"/>
          <p:cNvSpPr>
            <a:spLocks noGrp="1"/>
          </p:cNvSpPr>
          <p:nvPr>
            <p:ph type="title"/>
          </p:nvPr>
        </p:nvSpPr>
        <p:spPr/>
        <p:txBody>
          <a:bodyPr/>
          <a:lstStyle/>
          <a:p>
            <a:r>
              <a:rPr lang="zh-CN" altLang="en-US"/>
              <a:t>单击此处编辑母版标题样式</a:t>
            </a:r>
          </a:p>
        </p:txBody>
      </p:sp>
      <p:sp>
        <p:nvSpPr>
          <p:cNvPr id="3" name="日期占位符 3">
            <a:extLst>
              <a:ext uri="{FF2B5EF4-FFF2-40B4-BE49-F238E27FC236}">
                <a16:creationId xmlns="" xmlns:a16="http://schemas.microsoft.com/office/drawing/2014/main" id="{B1CE105D-A808-9B51-D941-7A6B9A872DBF}"/>
              </a:ext>
            </a:extLst>
          </p:cNvPr>
          <p:cNvSpPr>
            <a:spLocks noGrp="1"/>
          </p:cNvSpPr>
          <p:nvPr>
            <p:ph type="dt" sz="half" idx="10"/>
          </p:nvPr>
        </p:nvSpPr>
        <p:spPr/>
        <p:txBody>
          <a:bodyPr/>
          <a:lstStyle>
            <a:lvl1pPr>
              <a:defRPr/>
            </a:lvl1pPr>
          </a:lstStyle>
          <a:p>
            <a:pPr>
              <a:defRPr/>
            </a:pPr>
            <a:fld id="{9D6ADD17-096D-44A0-A524-A472611208B1}" type="datetimeFigureOut">
              <a:rPr lang="zh-CN" altLang="en-US"/>
              <a:pPr>
                <a:defRPr/>
              </a:pPr>
              <a:t>2022/4/6</a:t>
            </a:fld>
            <a:endParaRPr lang="zh-CN" altLang="en-US"/>
          </a:p>
        </p:txBody>
      </p:sp>
      <p:sp>
        <p:nvSpPr>
          <p:cNvPr id="4" name="页脚占位符 4">
            <a:extLst>
              <a:ext uri="{FF2B5EF4-FFF2-40B4-BE49-F238E27FC236}">
                <a16:creationId xmlns="" xmlns:a16="http://schemas.microsoft.com/office/drawing/2014/main" id="{6A029B98-5044-E01D-D9EE-EC1D2E3CA01B}"/>
              </a:ext>
            </a:extLst>
          </p:cNvPr>
          <p:cNvSpPr>
            <a:spLocks noGrp="1"/>
          </p:cNvSpPr>
          <p:nvPr>
            <p:ph type="ftr" sz="quarter" idx="11"/>
          </p:nvPr>
        </p:nvSpPr>
        <p:spPr/>
        <p:txBody>
          <a:bodyPr/>
          <a:lstStyle>
            <a:lvl1pPr>
              <a:defRPr/>
            </a:lvl1pPr>
          </a:lstStyle>
          <a:p>
            <a:pPr>
              <a:defRPr/>
            </a:pPr>
            <a:endParaRPr lang="zh-CN" altLang="en-US"/>
          </a:p>
        </p:txBody>
      </p:sp>
      <p:sp>
        <p:nvSpPr>
          <p:cNvPr id="5" name="灯片编号占位符 5">
            <a:extLst>
              <a:ext uri="{FF2B5EF4-FFF2-40B4-BE49-F238E27FC236}">
                <a16:creationId xmlns="" xmlns:a16="http://schemas.microsoft.com/office/drawing/2014/main" id="{9CCC551B-1EAF-829F-E9CD-D5558D7405DF}"/>
              </a:ext>
            </a:extLst>
          </p:cNvPr>
          <p:cNvSpPr>
            <a:spLocks noGrp="1"/>
          </p:cNvSpPr>
          <p:nvPr>
            <p:ph type="sldNum" sz="quarter" idx="12"/>
          </p:nvPr>
        </p:nvSpPr>
        <p:spPr/>
        <p:txBody>
          <a:bodyPr/>
          <a:lstStyle>
            <a:lvl1pPr>
              <a:defRPr/>
            </a:lvl1pPr>
          </a:lstStyle>
          <a:p>
            <a:fld id="{F4AD20EC-E654-4EA6-B8AA-30D3E8A5D6AE}" type="slidenum">
              <a:rPr lang="zh-CN" altLang="en-US"/>
              <a:pPr/>
              <a:t>‹#›</a:t>
            </a:fld>
            <a:endParaRPr lang="zh-CN" altLang="en-US"/>
          </a:p>
        </p:txBody>
      </p:sp>
    </p:spTree>
    <p:extLst>
      <p:ext uri="{BB962C8B-B14F-4D97-AF65-F5344CB8AC3E}">
        <p14:creationId xmlns="" xmlns:p14="http://schemas.microsoft.com/office/powerpoint/2010/main" val="15084790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日期占位符 3">
            <a:extLst>
              <a:ext uri="{FF2B5EF4-FFF2-40B4-BE49-F238E27FC236}">
                <a16:creationId xmlns="" xmlns:a16="http://schemas.microsoft.com/office/drawing/2014/main" id="{842DD375-DCBB-73B3-EA03-4612EC0A7EA8}"/>
              </a:ext>
            </a:extLst>
          </p:cNvPr>
          <p:cNvSpPr>
            <a:spLocks noGrp="1"/>
          </p:cNvSpPr>
          <p:nvPr>
            <p:ph type="dt" sz="half" idx="10"/>
          </p:nvPr>
        </p:nvSpPr>
        <p:spPr/>
        <p:txBody>
          <a:bodyPr/>
          <a:lstStyle>
            <a:lvl1pPr>
              <a:defRPr/>
            </a:lvl1pPr>
          </a:lstStyle>
          <a:p>
            <a:pPr>
              <a:defRPr/>
            </a:pPr>
            <a:fld id="{9741586C-ABA9-4F53-B73E-120DAABB198B}" type="datetimeFigureOut">
              <a:rPr lang="zh-CN" altLang="en-US"/>
              <a:pPr>
                <a:defRPr/>
              </a:pPr>
              <a:t>2022/4/6</a:t>
            </a:fld>
            <a:endParaRPr lang="zh-CN" altLang="en-US"/>
          </a:p>
        </p:txBody>
      </p:sp>
      <p:sp>
        <p:nvSpPr>
          <p:cNvPr id="3" name="页脚占位符 4">
            <a:extLst>
              <a:ext uri="{FF2B5EF4-FFF2-40B4-BE49-F238E27FC236}">
                <a16:creationId xmlns="" xmlns:a16="http://schemas.microsoft.com/office/drawing/2014/main" id="{F6760829-F60A-0A41-21B9-C8BBDCD5512B}"/>
              </a:ext>
            </a:extLst>
          </p:cNvPr>
          <p:cNvSpPr>
            <a:spLocks noGrp="1"/>
          </p:cNvSpPr>
          <p:nvPr>
            <p:ph type="ftr" sz="quarter" idx="11"/>
          </p:nvPr>
        </p:nvSpPr>
        <p:spPr/>
        <p:txBody>
          <a:bodyPr/>
          <a:lstStyle>
            <a:lvl1pPr>
              <a:defRPr/>
            </a:lvl1pPr>
          </a:lstStyle>
          <a:p>
            <a:pPr>
              <a:defRPr/>
            </a:pPr>
            <a:endParaRPr lang="zh-CN" altLang="en-US"/>
          </a:p>
        </p:txBody>
      </p:sp>
      <p:sp>
        <p:nvSpPr>
          <p:cNvPr id="4" name="灯片编号占位符 5">
            <a:extLst>
              <a:ext uri="{FF2B5EF4-FFF2-40B4-BE49-F238E27FC236}">
                <a16:creationId xmlns="" xmlns:a16="http://schemas.microsoft.com/office/drawing/2014/main" id="{CD51570D-1F43-313A-6A37-3DF515BDEC61}"/>
              </a:ext>
            </a:extLst>
          </p:cNvPr>
          <p:cNvSpPr>
            <a:spLocks noGrp="1"/>
          </p:cNvSpPr>
          <p:nvPr>
            <p:ph type="sldNum" sz="quarter" idx="12"/>
          </p:nvPr>
        </p:nvSpPr>
        <p:spPr/>
        <p:txBody>
          <a:bodyPr/>
          <a:lstStyle>
            <a:lvl1pPr>
              <a:defRPr/>
            </a:lvl1pPr>
          </a:lstStyle>
          <a:p>
            <a:fld id="{91E27907-BFD4-4953-80EB-AD7929FDA073}" type="slidenum">
              <a:rPr lang="zh-CN" altLang="en-US"/>
              <a:pPr/>
              <a:t>‹#›</a:t>
            </a:fld>
            <a:endParaRPr lang="zh-CN" altLang="en-US"/>
          </a:p>
        </p:txBody>
      </p:sp>
    </p:spTree>
    <p:extLst>
      <p:ext uri="{BB962C8B-B14F-4D97-AF65-F5344CB8AC3E}">
        <p14:creationId xmlns="" xmlns:p14="http://schemas.microsoft.com/office/powerpoint/2010/main" val="35123066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and title">
    <p:spTree>
      <p:nvGrpSpPr>
        <p:cNvPr id="1" name=""/>
        <p:cNvGrpSpPr/>
        <p:nvPr/>
      </p:nvGrpSpPr>
      <p:grpSpPr>
        <a:xfrm>
          <a:off x="0" y="0"/>
          <a:ext cx="0" cy="0"/>
          <a:chOff x="0" y="0"/>
          <a:chExt cx="0" cy="0"/>
        </a:xfrm>
      </p:grpSpPr>
      <p:sp>
        <p:nvSpPr>
          <p:cNvPr id="1048657"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1048658"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48659"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3">
            <a:extLst>
              <a:ext uri="{FF2B5EF4-FFF2-40B4-BE49-F238E27FC236}">
                <a16:creationId xmlns="" xmlns:a16="http://schemas.microsoft.com/office/drawing/2014/main" id="{E2113B85-BB7E-0B86-8970-B972F28EFAB0}"/>
              </a:ext>
            </a:extLst>
          </p:cNvPr>
          <p:cNvSpPr>
            <a:spLocks noGrp="1"/>
          </p:cNvSpPr>
          <p:nvPr>
            <p:ph type="dt" sz="half" idx="10"/>
          </p:nvPr>
        </p:nvSpPr>
        <p:spPr/>
        <p:txBody>
          <a:bodyPr/>
          <a:lstStyle>
            <a:lvl1pPr>
              <a:defRPr/>
            </a:lvl1pPr>
          </a:lstStyle>
          <a:p>
            <a:pPr>
              <a:defRPr/>
            </a:pPr>
            <a:fld id="{0485AB42-FC68-452C-9AD3-C791A929508F}" type="datetimeFigureOut">
              <a:rPr lang="zh-CN" altLang="en-US"/>
              <a:pPr>
                <a:defRPr/>
              </a:pPr>
              <a:t>2022/4/6</a:t>
            </a:fld>
            <a:endParaRPr lang="zh-CN" altLang="en-US"/>
          </a:p>
        </p:txBody>
      </p:sp>
      <p:sp>
        <p:nvSpPr>
          <p:cNvPr id="6" name="页脚占位符 4">
            <a:extLst>
              <a:ext uri="{FF2B5EF4-FFF2-40B4-BE49-F238E27FC236}">
                <a16:creationId xmlns="" xmlns:a16="http://schemas.microsoft.com/office/drawing/2014/main" id="{336F225B-BC29-9E35-28D9-05A9DE948881}"/>
              </a:ext>
            </a:extLst>
          </p:cNvPr>
          <p:cNvSpPr>
            <a:spLocks noGrp="1"/>
          </p:cNvSpPr>
          <p:nvPr>
            <p:ph type="ftr" sz="quarter" idx="11"/>
          </p:nvPr>
        </p:nvSpPr>
        <p:spPr/>
        <p:txBody>
          <a:bodyPr/>
          <a:lstStyle>
            <a:lvl1pPr>
              <a:defRPr/>
            </a:lvl1pPr>
          </a:lstStyle>
          <a:p>
            <a:pPr>
              <a:defRPr/>
            </a:pPr>
            <a:endParaRPr lang="zh-CN" altLang="en-US"/>
          </a:p>
        </p:txBody>
      </p:sp>
      <p:sp>
        <p:nvSpPr>
          <p:cNvPr id="7" name="灯片编号占位符 5">
            <a:extLst>
              <a:ext uri="{FF2B5EF4-FFF2-40B4-BE49-F238E27FC236}">
                <a16:creationId xmlns="" xmlns:a16="http://schemas.microsoft.com/office/drawing/2014/main" id="{FE327FB4-5E21-9418-DD31-3B43B3B17C7D}"/>
              </a:ext>
            </a:extLst>
          </p:cNvPr>
          <p:cNvSpPr>
            <a:spLocks noGrp="1"/>
          </p:cNvSpPr>
          <p:nvPr>
            <p:ph type="sldNum" sz="quarter" idx="12"/>
          </p:nvPr>
        </p:nvSpPr>
        <p:spPr/>
        <p:txBody>
          <a:bodyPr/>
          <a:lstStyle>
            <a:lvl1pPr>
              <a:defRPr/>
            </a:lvl1pPr>
          </a:lstStyle>
          <a:p>
            <a:fld id="{1EE0ADE2-AE6D-4AFC-BC4C-7629630AF696}" type="slidenum">
              <a:rPr lang="zh-CN" altLang="en-US"/>
              <a:pPr/>
              <a:t>‹#›</a:t>
            </a:fld>
            <a:endParaRPr lang="zh-CN" altLang="en-US"/>
          </a:p>
        </p:txBody>
      </p:sp>
    </p:spTree>
    <p:extLst>
      <p:ext uri="{BB962C8B-B14F-4D97-AF65-F5344CB8AC3E}">
        <p14:creationId xmlns="" xmlns:p14="http://schemas.microsoft.com/office/powerpoint/2010/main" val="17722913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and title">
    <p:spTree>
      <p:nvGrpSpPr>
        <p:cNvPr id="1" name=""/>
        <p:cNvGrpSpPr/>
        <p:nvPr/>
      </p:nvGrpSpPr>
      <p:grpSpPr>
        <a:xfrm>
          <a:off x="0" y="0"/>
          <a:ext cx="0" cy="0"/>
          <a:chOff x="0" y="0"/>
          <a:chExt cx="0" cy="0"/>
        </a:xfrm>
      </p:grpSpPr>
      <p:sp>
        <p:nvSpPr>
          <p:cNvPr id="1048624"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1048625" name="图片占位符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1048626"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3">
            <a:extLst>
              <a:ext uri="{FF2B5EF4-FFF2-40B4-BE49-F238E27FC236}">
                <a16:creationId xmlns="" xmlns:a16="http://schemas.microsoft.com/office/drawing/2014/main" id="{B7CAA57A-7B8C-A170-5D58-7CB2E29145A9}"/>
              </a:ext>
            </a:extLst>
          </p:cNvPr>
          <p:cNvSpPr>
            <a:spLocks noGrp="1"/>
          </p:cNvSpPr>
          <p:nvPr>
            <p:ph type="dt" sz="half" idx="10"/>
          </p:nvPr>
        </p:nvSpPr>
        <p:spPr/>
        <p:txBody>
          <a:bodyPr/>
          <a:lstStyle>
            <a:lvl1pPr>
              <a:defRPr/>
            </a:lvl1pPr>
          </a:lstStyle>
          <a:p>
            <a:pPr>
              <a:defRPr/>
            </a:pPr>
            <a:fld id="{28983378-559E-4CF0-84F6-ECC40A8BF4C7}" type="datetimeFigureOut">
              <a:rPr lang="zh-CN" altLang="en-US"/>
              <a:pPr>
                <a:defRPr/>
              </a:pPr>
              <a:t>2022/4/6</a:t>
            </a:fld>
            <a:endParaRPr lang="zh-CN" altLang="en-US"/>
          </a:p>
        </p:txBody>
      </p:sp>
      <p:sp>
        <p:nvSpPr>
          <p:cNvPr id="6" name="页脚占位符 4">
            <a:extLst>
              <a:ext uri="{FF2B5EF4-FFF2-40B4-BE49-F238E27FC236}">
                <a16:creationId xmlns="" xmlns:a16="http://schemas.microsoft.com/office/drawing/2014/main" id="{3D22FB91-1C72-FC2C-1E8B-9EBA17B87C34}"/>
              </a:ext>
            </a:extLst>
          </p:cNvPr>
          <p:cNvSpPr>
            <a:spLocks noGrp="1"/>
          </p:cNvSpPr>
          <p:nvPr>
            <p:ph type="ftr" sz="quarter" idx="11"/>
          </p:nvPr>
        </p:nvSpPr>
        <p:spPr/>
        <p:txBody>
          <a:bodyPr/>
          <a:lstStyle>
            <a:lvl1pPr>
              <a:defRPr/>
            </a:lvl1pPr>
          </a:lstStyle>
          <a:p>
            <a:pPr>
              <a:defRPr/>
            </a:pPr>
            <a:endParaRPr lang="zh-CN" altLang="en-US"/>
          </a:p>
        </p:txBody>
      </p:sp>
      <p:sp>
        <p:nvSpPr>
          <p:cNvPr id="7" name="灯片编号占位符 5">
            <a:extLst>
              <a:ext uri="{FF2B5EF4-FFF2-40B4-BE49-F238E27FC236}">
                <a16:creationId xmlns="" xmlns:a16="http://schemas.microsoft.com/office/drawing/2014/main" id="{5587650E-C4F0-F48B-AB4C-834381FDC92C}"/>
              </a:ext>
            </a:extLst>
          </p:cNvPr>
          <p:cNvSpPr>
            <a:spLocks noGrp="1"/>
          </p:cNvSpPr>
          <p:nvPr>
            <p:ph type="sldNum" sz="quarter" idx="12"/>
          </p:nvPr>
        </p:nvSpPr>
        <p:spPr/>
        <p:txBody>
          <a:bodyPr/>
          <a:lstStyle>
            <a:lvl1pPr>
              <a:defRPr/>
            </a:lvl1pPr>
          </a:lstStyle>
          <a:p>
            <a:fld id="{91522784-1E0A-4525-A23B-DE7527816CDA}" type="slidenum">
              <a:rPr lang="zh-CN" altLang="en-US"/>
              <a:pPr/>
              <a:t>‹#›</a:t>
            </a:fld>
            <a:endParaRPr lang="zh-CN" altLang="en-US"/>
          </a:p>
        </p:txBody>
      </p:sp>
    </p:spTree>
    <p:extLst>
      <p:ext uri="{BB962C8B-B14F-4D97-AF65-F5344CB8AC3E}">
        <p14:creationId xmlns="" xmlns:p14="http://schemas.microsoft.com/office/powerpoint/2010/main" val="38908518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048630" name="标题 1"/>
          <p:cNvSpPr>
            <a:spLocks noGrp="1"/>
          </p:cNvSpPr>
          <p:nvPr>
            <p:ph type="title"/>
          </p:nvPr>
        </p:nvSpPr>
        <p:spPr/>
        <p:txBody>
          <a:bodyPr/>
          <a:lstStyle/>
          <a:p>
            <a:r>
              <a:rPr lang="zh-CN" altLang="en-US"/>
              <a:t>单击此处编辑母版标题样式</a:t>
            </a:r>
          </a:p>
        </p:txBody>
      </p:sp>
      <p:sp>
        <p:nvSpPr>
          <p:cNvPr id="1048631"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70F2A25A-9654-A4CB-A1D9-E94B61FA9E06}"/>
              </a:ext>
            </a:extLst>
          </p:cNvPr>
          <p:cNvSpPr>
            <a:spLocks noGrp="1"/>
          </p:cNvSpPr>
          <p:nvPr>
            <p:ph type="dt" sz="half" idx="10"/>
          </p:nvPr>
        </p:nvSpPr>
        <p:spPr/>
        <p:txBody>
          <a:bodyPr/>
          <a:lstStyle>
            <a:lvl1pPr>
              <a:defRPr/>
            </a:lvl1pPr>
          </a:lstStyle>
          <a:p>
            <a:pPr>
              <a:defRPr/>
            </a:pPr>
            <a:fld id="{EC8C2914-694E-47CB-944E-27813E107EB2}" type="datetimeFigureOut">
              <a:rPr lang="zh-CN" altLang="en-US"/>
              <a:pPr>
                <a:defRPr/>
              </a:pPr>
              <a:t>2022/4/6</a:t>
            </a:fld>
            <a:endParaRPr lang="zh-CN" altLang="en-US"/>
          </a:p>
        </p:txBody>
      </p:sp>
      <p:sp>
        <p:nvSpPr>
          <p:cNvPr id="5" name="页脚占位符 4">
            <a:extLst>
              <a:ext uri="{FF2B5EF4-FFF2-40B4-BE49-F238E27FC236}">
                <a16:creationId xmlns="" xmlns:a16="http://schemas.microsoft.com/office/drawing/2014/main" id="{7726FF9C-511B-FC96-B5D1-2F2F20B45E1B}"/>
              </a:ext>
            </a:extLst>
          </p:cNvPr>
          <p:cNvSpPr>
            <a:spLocks noGrp="1"/>
          </p:cNvSpPr>
          <p:nvPr>
            <p:ph type="ftr" sz="quarter" idx="11"/>
          </p:nvPr>
        </p:nvSpPr>
        <p:spPr/>
        <p:txBody>
          <a:bodyPr/>
          <a:lstStyle>
            <a:lvl1pPr>
              <a:defRPr/>
            </a:lvl1pPr>
          </a:lstStyle>
          <a:p>
            <a:pPr>
              <a:defRPr/>
            </a:pPr>
            <a:endParaRPr lang="zh-CN" altLang="en-US"/>
          </a:p>
        </p:txBody>
      </p:sp>
      <p:sp>
        <p:nvSpPr>
          <p:cNvPr id="6" name="灯片编号占位符 5">
            <a:extLst>
              <a:ext uri="{FF2B5EF4-FFF2-40B4-BE49-F238E27FC236}">
                <a16:creationId xmlns="" xmlns:a16="http://schemas.microsoft.com/office/drawing/2014/main" id="{BF79827F-92CC-CE78-ECA6-E68A8D2F2642}"/>
              </a:ext>
            </a:extLst>
          </p:cNvPr>
          <p:cNvSpPr>
            <a:spLocks noGrp="1"/>
          </p:cNvSpPr>
          <p:nvPr>
            <p:ph type="sldNum" sz="quarter" idx="12"/>
          </p:nvPr>
        </p:nvSpPr>
        <p:spPr/>
        <p:txBody>
          <a:bodyPr/>
          <a:lstStyle>
            <a:lvl1pPr>
              <a:defRPr/>
            </a:lvl1pPr>
          </a:lstStyle>
          <a:p>
            <a:fld id="{49797168-AA21-471C-9C39-0F1BC3FF4235}" type="slidenum">
              <a:rPr lang="zh-CN" altLang="en-US"/>
              <a:pPr/>
              <a:t>‹#›</a:t>
            </a:fld>
            <a:endParaRPr lang="zh-CN" altLang="en-US"/>
          </a:p>
        </p:txBody>
      </p:sp>
    </p:spTree>
    <p:extLst>
      <p:ext uri="{BB962C8B-B14F-4D97-AF65-F5344CB8AC3E}">
        <p14:creationId xmlns="" xmlns:p14="http://schemas.microsoft.com/office/powerpoint/2010/main" val="2034922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048614"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1048615"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0CDA177C-F2BF-567C-D172-ACC15947B3FD}"/>
              </a:ext>
            </a:extLst>
          </p:cNvPr>
          <p:cNvSpPr>
            <a:spLocks noGrp="1"/>
          </p:cNvSpPr>
          <p:nvPr>
            <p:ph type="dt" sz="half" idx="10"/>
          </p:nvPr>
        </p:nvSpPr>
        <p:spPr/>
        <p:txBody>
          <a:bodyPr/>
          <a:lstStyle>
            <a:lvl1pPr>
              <a:defRPr/>
            </a:lvl1pPr>
          </a:lstStyle>
          <a:p>
            <a:pPr>
              <a:defRPr/>
            </a:pPr>
            <a:fld id="{5933700A-5269-456D-B28B-7EED6A181E3C}" type="datetimeFigureOut">
              <a:rPr lang="zh-CN" altLang="en-US"/>
              <a:pPr>
                <a:defRPr/>
              </a:pPr>
              <a:t>2022/4/6</a:t>
            </a:fld>
            <a:endParaRPr lang="zh-CN" altLang="en-US"/>
          </a:p>
        </p:txBody>
      </p:sp>
      <p:sp>
        <p:nvSpPr>
          <p:cNvPr id="5" name="页脚占位符 4">
            <a:extLst>
              <a:ext uri="{FF2B5EF4-FFF2-40B4-BE49-F238E27FC236}">
                <a16:creationId xmlns="" xmlns:a16="http://schemas.microsoft.com/office/drawing/2014/main" id="{0DE3AAB3-855B-78CA-B6E2-EBBDB9685997}"/>
              </a:ext>
            </a:extLst>
          </p:cNvPr>
          <p:cNvSpPr>
            <a:spLocks noGrp="1"/>
          </p:cNvSpPr>
          <p:nvPr>
            <p:ph type="ftr" sz="quarter" idx="11"/>
          </p:nvPr>
        </p:nvSpPr>
        <p:spPr/>
        <p:txBody>
          <a:bodyPr/>
          <a:lstStyle>
            <a:lvl1pPr>
              <a:defRPr/>
            </a:lvl1pPr>
          </a:lstStyle>
          <a:p>
            <a:pPr>
              <a:defRPr/>
            </a:pPr>
            <a:endParaRPr lang="zh-CN" altLang="en-US"/>
          </a:p>
        </p:txBody>
      </p:sp>
      <p:sp>
        <p:nvSpPr>
          <p:cNvPr id="6" name="灯片编号占位符 5">
            <a:extLst>
              <a:ext uri="{FF2B5EF4-FFF2-40B4-BE49-F238E27FC236}">
                <a16:creationId xmlns="" xmlns:a16="http://schemas.microsoft.com/office/drawing/2014/main" id="{B2CE8873-884F-8549-1168-299149C90D90}"/>
              </a:ext>
            </a:extLst>
          </p:cNvPr>
          <p:cNvSpPr>
            <a:spLocks noGrp="1"/>
          </p:cNvSpPr>
          <p:nvPr>
            <p:ph type="sldNum" sz="quarter" idx="12"/>
          </p:nvPr>
        </p:nvSpPr>
        <p:spPr/>
        <p:txBody>
          <a:bodyPr/>
          <a:lstStyle>
            <a:lvl1pPr>
              <a:defRPr/>
            </a:lvl1pPr>
          </a:lstStyle>
          <a:p>
            <a:fld id="{35BD593B-31A2-4D78-8A93-6F2B807173E4}" type="slidenum">
              <a:rPr lang="zh-CN" altLang="en-US"/>
              <a:pPr/>
              <a:t>‹#›</a:t>
            </a:fld>
            <a:endParaRPr lang="zh-CN" altLang="en-US"/>
          </a:p>
        </p:txBody>
      </p:sp>
    </p:spTree>
    <p:extLst>
      <p:ext uri="{BB962C8B-B14F-4D97-AF65-F5344CB8AC3E}">
        <p14:creationId xmlns="" xmlns:p14="http://schemas.microsoft.com/office/powerpoint/2010/main" val="38191842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048681"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1048682"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a:extLst>
              <a:ext uri="{FF2B5EF4-FFF2-40B4-BE49-F238E27FC236}">
                <a16:creationId xmlns="" xmlns:a16="http://schemas.microsoft.com/office/drawing/2014/main" id="{2C8B367E-A8A9-4776-7D5A-8650194CB73E}"/>
              </a:ext>
            </a:extLst>
          </p:cNvPr>
          <p:cNvSpPr>
            <a:spLocks noGrp="1"/>
          </p:cNvSpPr>
          <p:nvPr>
            <p:ph type="dt" sz="half" idx="10"/>
          </p:nvPr>
        </p:nvSpPr>
        <p:spPr/>
        <p:txBody>
          <a:bodyPr/>
          <a:lstStyle>
            <a:lvl1pPr>
              <a:defRPr/>
            </a:lvl1pPr>
          </a:lstStyle>
          <a:p>
            <a:pPr>
              <a:defRPr/>
            </a:pPr>
            <a:fld id="{88F385F0-F4A7-4FF1-A620-15DAB3825764}" type="datetimeFigureOut">
              <a:rPr lang="zh-CN" altLang="en-US"/>
              <a:pPr>
                <a:defRPr/>
              </a:pPr>
              <a:t>2022/4/6</a:t>
            </a:fld>
            <a:endParaRPr lang="zh-CN" altLang="en-US"/>
          </a:p>
        </p:txBody>
      </p:sp>
      <p:sp>
        <p:nvSpPr>
          <p:cNvPr id="5" name="页脚占位符 4">
            <a:extLst>
              <a:ext uri="{FF2B5EF4-FFF2-40B4-BE49-F238E27FC236}">
                <a16:creationId xmlns="" xmlns:a16="http://schemas.microsoft.com/office/drawing/2014/main" id="{0D71EDB7-97D7-B8C4-97FB-D43B8097EC80}"/>
              </a:ext>
            </a:extLst>
          </p:cNvPr>
          <p:cNvSpPr>
            <a:spLocks noGrp="1"/>
          </p:cNvSpPr>
          <p:nvPr>
            <p:ph type="ftr" sz="quarter" idx="11"/>
          </p:nvPr>
        </p:nvSpPr>
        <p:spPr/>
        <p:txBody>
          <a:bodyPr/>
          <a:lstStyle>
            <a:lvl1pPr>
              <a:defRPr/>
            </a:lvl1pPr>
          </a:lstStyle>
          <a:p>
            <a:pPr>
              <a:defRPr/>
            </a:pPr>
            <a:endParaRPr lang="zh-CN" altLang="en-US"/>
          </a:p>
        </p:txBody>
      </p:sp>
      <p:sp>
        <p:nvSpPr>
          <p:cNvPr id="6" name="灯片编号占位符 5">
            <a:extLst>
              <a:ext uri="{FF2B5EF4-FFF2-40B4-BE49-F238E27FC236}">
                <a16:creationId xmlns="" xmlns:a16="http://schemas.microsoft.com/office/drawing/2014/main" id="{E8992C07-A1D6-3E46-537D-088EAFE4CEC9}"/>
              </a:ext>
            </a:extLst>
          </p:cNvPr>
          <p:cNvSpPr>
            <a:spLocks noGrp="1"/>
          </p:cNvSpPr>
          <p:nvPr>
            <p:ph type="sldNum" sz="quarter" idx="12"/>
          </p:nvPr>
        </p:nvSpPr>
        <p:spPr/>
        <p:txBody>
          <a:bodyPr/>
          <a:lstStyle>
            <a:lvl1pPr>
              <a:defRPr/>
            </a:lvl1pPr>
          </a:lstStyle>
          <a:p>
            <a:fld id="{2FD6AB15-455B-44A5-AFDD-F9477A44AF04}" type="slidenum">
              <a:rPr lang="zh-CN" altLang="en-US"/>
              <a:pPr/>
              <a:t>‹#›</a:t>
            </a:fld>
            <a:endParaRPr lang="zh-CN" altLang="en-US"/>
          </a:p>
        </p:txBody>
      </p:sp>
    </p:spTree>
    <p:extLst>
      <p:ext uri="{BB962C8B-B14F-4D97-AF65-F5344CB8AC3E}">
        <p14:creationId xmlns="" xmlns:p14="http://schemas.microsoft.com/office/powerpoint/2010/main" val="139861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048738" name="标题 1"/>
          <p:cNvSpPr>
            <a:spLocks noGrp="1"/>
          </p:cNvSpPr>
          <p:nvPr>
            <p:ph type="title"/>
          </p:nvPr>
        </p:nvSpPr>
        <p:spPr/>
        <p:txBody>
          <a:bodyPr/>
          <a:lstStyle/>
          <a:p>
            <a:r>
              <a:rPr lang="zh-CN" altLang="en-US"/>
              <a:t>单击此处编辑母版标题样式</a:t>
            </a:r>
          </a:p>
        </p:txBody>
      </p:sp>
      <p:sp>
        <p:nvSpPr>
          <p:cNvPr id="1048739"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6270C2DC-08ED-9B43-5E0A-AE8474C6C59C}"/>
              </a:ext>
            </a:extLst>
          </p:cNvPr>
          <p:cNvSpPr>
            <a:spLocks noGrp="1"/>
          </p:cNvSpPr>
          <p:nvPr>
            <p:ph type="dt" sz="half" idx="10"/>
          </p:nvPr>
        </p:nvSpPr>
        <p:spPr/>
        <p:txBody>
          <a:bodyPr/>
          <a:lstStyle>
            <a:lvl1pPr>
              <a:defRPr/>
            </a:lvl1pPr>
          </a:lstStyle>
          <a:p>
            <a:pPr>
              <a:defRPr/>
            </a:pPr>
            <a:fld id="{CAC8A95F-5243-4494-BEBB-B87429615556}" type="datetimeFigureOut">
              <a:rPr lang="zh-CN" altLang="en-US"/>
              <a:pPr>
                <a:defRPr/>
              </a:pPr>
              <a:t>2022/4/6</a:t>
            </a:fld>
            <a:endParaRPr lang="zh-CN" altLang="en-US"/>
          </a:p>
        </p:txBody>
      </p:sp>
      <p:sp>
        <p:nvSpPr>
          <p:cNvPr id="5" name="页脚占位符 4">
            <a:extLst>
              <a:ext uri="{FF2B5EF4-FFF2-40B4-BE49-F238E27FC236}">
                <a16:creationId xmlns="" xmlns:a16="http://schemas.microsoft.com/office/drawing/2014/main" id="{BB203DB6-8639-81BF-6F91-06FD9AC2B0D4}"/>
              </a:ext>
            </a:extLst>
          </p:cNvPr>
          <p:cNvSpPr>
            <a:spLocks noGrp="1"/>
          </p:cNvSpPr>
          <p:nvPr>
            <p:ph type="ftr" sz="quarter" idx="11"/>
          </p:nvPr>
        </p:nvSpPr>
        <p:spPr/>
        <p:txBody>
          <a:bodyPr/>
          <a:lstStyle>
            <a:lvl1pPr>
              <a:defRPr/>
            </a:lvl1pPr>
          </a:lstStyle>
          <a:p>
            <a:pPr>
              <a:defRPr/>
            </a:pPr>
            <a:endParaRPr lang="zh-CN" altLang="en-US"/>
          </a:p>
        </p:txBody>
      </p:sp>
      <p:sp>
        <p:nvSpPr>
          <p:cNvPr id="6" name="灯片编号占位符 5">
            <a:extLst>
              <a:ext uri="{FF2B5EF4-FFF2-40B4-BE49-F238E27FC236}">
                <a16:creationId xmlns="" xmlns:a16="http://schemas.microsoft.com/office/drawing/2014/main" id="{3D1514C0-080B-D714-189D-4FCED6CD83A6}"/>
              </a:ext>
            </a:extLst>
          </p:cNvPr>
          <p:cNvSpPr>
            <a:spLocks noGrp="1"/>
          </p:cNvSpPr>
          <p:nvPr>
            <p:ph type="sldNum" sz="quarter" idx="12"/>
          </p:nvPr>
        </p:nvSpPr>
        <p:spPr/>
        <p:txBody>
          <a:bodyPr/>
          <a:lstStyle>
            <a:lvl1pPr>
              <a:defRPr/>
            </a:lvl1pPr>
          </a:lstStyle>
          <a:p>
            <a:fld id="{84FDF060-A7D1-42D7-A75B-68B20D082192}" type="slidenum">
              <a:rPr lang="zh-CN" altLang="en-US"/>
              <a:pPr/>
              <a:t>‹#›</a:t>
            </a:fld>
            <a:endParaRPr lang="zh-CN" altLang="en-US"/>
          </a:p>
        </p:txBody>
      </p:sp>
    </p:spTree>
    <p:extLst>
      <p:ext uri="{BB962C8B-B14F-4D97-AF65-F5344CB8AC3E}">
        <p14:creationId xmlns="" xmlns:p14="http://schemas.microsoft.com/office/powerpoint/2010/main" val="7375046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title">
    <p:spTree>
      <p:nvGrpSpPr>
        <p:cNvPr id="1" name=""/>
        <p:cNvGrpSpPr/>
        <p:nvPr/>
      </p:nvGrpSpPr>
      <p:grpSpPr>
        <a:xfrm>
          <a:off x="0" y="0"/>
          <a:ext cx="0" cy="0"/>
          <a:chOff x="0" y="0"/>
          <a:chExt cx="0" cy="0"/>
        </a:xfrm>
      </p:grpSpPr>
      <p:sp>
        <p:nvSpPr>
          <p:cNvPr id="1048690"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1048691"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 xmlns:a16="http://schemas.microsoft.com/office/drawing/2014/main" id="{0D17B72C-7792-5222-19E3-26823A6C4599}"/>
              </a:ext>
            </a:extLst>
          </p:cNvPr>
          <p:cNvSpPr>
            <a:spLocks noGrp="1"/>
          </p:cNvSpPr>
          <p:nvPr>
            <p:ph type="dt" sz="half" idx="10"/>
          </p:nvPr>
        </p:nvSpPr>
        <p:spPr/>
        <p:txBody>
          <a:bodyPr/>
          <a:lstStyle>
            <a:lvl1pPr>
              <a:defRPr/>
            </a:lvl1pPr>
          </a:lstStyle>
          <a:p>
            <a:pPr>
              <a:defRPr/>
            </a:pPr>
            <a:fld id="{12A011C9-2295-4D43-BFBF-B438A508559D}" type="datetimeFigureOut">
              <a:rPr lang="zh-CN" altLang="en-US"/>
              <a:pPr>
                <a:defRPr/>
              </a:pPr>
              <a:t>2022/4/6</a:t>
            </a:fld>
            <a:endParaRPr lang="zh-CN" altLang="en-US"/>
          </a:p>
        </p:txBody>
      </p:sp>
      <p:sp>
        <p:nvSpPr>
          <p:cNvPr id="5" name="页脚占位符 4">
            <a:extLst>
              <a:ext uri="{FF2B5EF4-FFF2-40B4-BE49-F238E27FC236}">
                <a16:creationId xmlns="" xmlns:a16="http://schemas.microsoft.com/office/drawing/2014/main" id="{FEACE3D6-C9EB-2677-79C5-3CDCA4D0371E}"/>
              </a:ext>
            </a:extLst>
          </p:cNvPr>
          <p:cNvSpPr>
            <a:spLocks noGrp="1"/>
          </p:cNvSpPr>
          <p:nvPr>
            <p:ph type="ftr" sz="quarter" idx="11"/>
          </p:nvPr>
        </p:nvSpPr>
        <p:spPr/>
        <p:txBody>
          <a:bodyPr/>
          <a:lstStyle>
            <a:lvl1pPr>
              <a:defRPr/>
            </a:lvl1pPr>
          </a:lstStyle>
          <a:p>
            <a:pPr>
              <a:defRPr/>
            </a:pPr>
            <a:endParaRPr lang="zh-CN" altLang="en-US"/>
          </a:p>
        </p:txBody>
      </p:sp>
      <p:sp>
        <p:nvSpPr>
          <p:cNvPr id="6" name="灯片编号占位符 5">
            <a:extLst>
              <a:ext uri="{FF2B5EF4-FFF2-40B4-BE49-F238E27FC236}">
                <a16:creationId xmlns="" xmlns:a16="http://schemas.microsoft.com/office/drawing/2014/main" id="{33D3181E-2619-190B-C30E-F7DCB906676C}"/>
              </a:ext>
            </a:extLst>
          </p:cNvPr>
          <p:cNvSpPr>
            <a:spLocks noGrp="1"/>
          </p:cNvSpPr>
          <p:nvPr>
            <p:ph type="sldNum" sz="quarter" idx="12"/>
          </p:nvPr>
        </p:nvSpPr>
        <p:spPr/>
        <p:txBody>
          <a:bodyPr/>
          <a:lstStyle>
            <a:lvl1pPr>
              <a:defRPr/>
            </a:lvl1pPr>
          </a:lstStyle>
          <a:p>
            <a:fld id="{D89BE36E-A040-454A-B212-377E2E0ED237}" type="slidenum">
              <a:rPr lang="zh-CN" altLang="en-US"/>
              <a:pPr/>
              <a:t>‹#›</a:t>
            </a:fld>
            <a:endParaRPr lang="zh-CN" altLang="en-US"/>
          </a:p>
        </p:txBody>
      </p:sp>
    </p:spTree>
    <p:extLst>
      <p:ext uri="{BB962C8B-B14F-4D97-AF65-F5344CB8AC3E}">
        <p14:creationId xmlns="" xmlns:p14="http://schemas.microsoft.com/office/powerpoint/2010/main" val="205721786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column content">
    <p:spTree>
      <p:nvGrpSpPr>
        <p:cNvPr id="1" name=""/>
        <p:cNvGrpSpPr/>
        <p:nvPr/>
      </p:nvGrpSpPr>
      <p:grpSpPr>
        <a:xfrm>
          <a:off x="0" y="0"/>
          <a:ext cx="0" cy="0"/>
          <a:chOff x="0" y="0"/>
          <a:chExt cx="0" cy="0"/>
        </a:xfrm>
      </p:grpSpPr>
      <p:sp>
        <p:nvSpPr>
          <p:cNvPr id="1048732" name="标题 1"/>
          <p:cNvSpPr>
            <a:spLocks noGrp="1"/>
          </p:cNvSpPr>
          <p:nvPr>
            <p:ph type="title"/>
          </p:nvPr>
        </p:nvSpPr>
        <p:spPr/>
        <p:txBody>
          <a:bodyPr/>
          <a:lstStyle/>
          <a:p>
            <a:r>
              <a:rPr lang="zh-CN" altLang="en-US"/>
              <a:t>单击此处编辑母版标题样式</a:t>
            </a:r>
          </a:p>
        </p:txBody>
      </p:sp>
      <p:sp>
        <p:nvSpPr>
          <p:cNvPr id="104873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4873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3">
            <a:extLst>
              <a:ext uri="{FF2B5EF4-FFF2-40B4-BE49-F238E27FC236}">
                <a16:creationId xmlns="" xmlns:a16="http://schemas.microsoft.com/office/drawing/2014/main" id="{296591A9-1321-E438-E09D-3B4EB8CB6A2D}"/>
              </a:ext>
            </a:extLst>
          </p:cNvPr>
          <p:cNvSpPr>
            <a:spLocks noGrp="1"/>
          </p:cNvSpPr>
          <p:nvPr>
            <p:ph type="dt" sz="half" idx="10"/>
          </p:nvPr>
        </p:nvSpPr>
        <p:spPr/>
        <p:txBody>
          <a:bodyPr/>
          <a:lstStyle>
            <a:lvl1pPr>
              <a:defRPr/>
            </a:lvl1pPr>
          </a:lstStyle>
          <a:p>
            <a:pPr>
              <a:defRPr/>
            </a:pPr>
            <a:fld id="{42F22C89-F3D5-4FB0-8B2D-C16334878342}" type="datetimeFigureOut">
              <a:rPr lang="zh-CN" altLang="en-US"/>
              <a:pPr>
                <a:defRPr/>
              </a:pPr>
              <a:t>2022/4/6</a:t>
            </a:fld>
            <a:endParaRPr lang="zh-CN" altLang="en-US"/>
          </a:p>
        </p:txBody>
      </p:sp>
      <p:sp>
        <p:nvSpPr>
          <p:cNvPr id="6" name="页脚占位符 4">
            <a:extLst>
              <a:ext uri="{FF2B5EF4-FFF2-40B4-BE49-F238E27FC236}">
                <a16:creationId xmlns="" xmlns:a16="http://schemas.microsoft.com/office/drawing/2014/main" id="{A33D5811-6B58-4E3C-4B22-FAFFE86A0B8D}"/>
              </a:ext>
            </a:extLst>
          </p:cNvPr>
          <p:cNvSpPr>
            <a:spLocks noGrp="1"/>
          </p:cNvSpPr>
          <p:nvPr>
            <p:ph type="ftr" sz="quarter" idx="11"/>
          </p:nvPr>
        </p:nvSpPr>
        <p:spPr/>
        <p:txBody>
          <a:bodyPr/>
          <a:lstStyle>
            <a:lvl1pPr>
              <a:defRPr/>
            </a:lvl1pPr>
          </a:lstStyle>
          <a:p>
            <a:pPr>
              <a:defRPr/>
            </a:pPr>
            <a:endParaRPr lang="zh-CN" altLang="en-US"/>
          </a:p>
        </p:txBody>
      </p:sp>
      <p:sp>
        <p:nvSpPr>
          <p:cNvPr id="7" name="灯片编号占位符 5">
            <a:extLst>
              <a:ext uri="{FF2B5EF4-FFF2-40B4-BE49-F238E27FC236}">
                <a16:creationId xmlns="" xmlns:a16="http://schemas.microsoft.com/office/drawing/2014/main" id="{6A50797C-B1AD-6011-0E19-BA9FB155FD7B}"/>
              </a:ext>
            </a:extLst>
          </p:cNvPr>
          <p:cNvSpPr>
            <a:spLocks noGrp="1"/>
          </p:cNvSpPr>
          <p:nvPr>
            <p:ph type="sldNum" sz="quarter" idx="12"/>
          </p:nvPr>
        </p:nvSpPr>
        <p:spPr/>
        <p:txBody>
          <a:bodyPr/>
          <a:lstStyle>
            <a:lvl1pPr>
              <a:defRPr/>
            </a:lvl1pPr>
          </a:lstStyle>
          <a:p>
            <a:fld id="{E7E3C2B1-2846-4D3F-A620-4D0D2F8BE9B0}" type="slidenum">
              <a:rPr lang="zh-CN" altLang="en-US"/>
              <a:pPr/>
              <a:t>‹#›</a:t>
            </a:fld>
            <a:endParaRPr lang="zh-CN" altLang="en-US"/>
          </a:p>
        </p:txBody>
      </p:sp>
    </p:spTree>
    <p:extLst>
      <p:ext uri="{BB962C8B-B14F-4D97-AF65-F5344CB8AC3E}">
        <p14:creationId xmlns="" xmlns:p14="http://schemas.microsoft.com/office/powerpoint/2010/main" val="9590069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48724"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1048725"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1048726"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48727"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1048728"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3">
            <a:extLst>
              <a:ext uri="{FF2B5EF4-FFF2-40B4-BE49-F238E27FC236}">
                <a16:creationId xmlns="" xmlns:a16="http://schemas.microsoft.com/office/drawing/2014/main" id="{EE91CED5-38B3-1187-D451-FA95A565CFC1}"/>
              </a:ext>
            </a:extLst>
          </p:cNvPr>
          <p:cNvSpPr>
            <a:spLocks noGrp="1"/>
          </p:cNvSpPr>
          <p:nvPr>
            <p:ph type="dt" sz="half" idx="10"/>
          </p:nvPr>
        </p:nvSpPr>
        <p:spPr/>
        <p:txBody>
          <a:bodyPr/>
          <a:lstStyle>
            <a:lvl1pPr>
              <a:defRPr/>
            </a:lvl1pPr>
          </a:lstStyle>
          <a:p>
            <a:pPr>
              <a:defRPr/>
            </a:pPr>
            <a:fld id="{669CCFDE-02E7-4615-99B7-E41ECDAFCA9A}" type="datetimeFigureOut">
              <a:rPr lang="zh-CN" altLang="en-US"/>
              <a:pPr>
                <a:defRPr/>
              </a:pPr>
              <a:t>2022/4/6</a:t>
            </a:fld>
            <a:endParaRPr lang="zh-CN" altLang="en-US"/>
          </a:p>
        </p:txBody>
      </p:sp>
      <p:sp>
        <p:nvSpPr>
          <p:cNvPr id="8" name="页脚占位符 4">
            <a:extLst>
              <a:ext uri="{FF2B5EF4-FFF2-40B4-BE49-F238E27FC236}">
                <a16:creationId xmlns="" xmlns:a16="http://schemas.microsoft.com/office/drawing/2014/main" id="{B8EA8210-8FA2-4F97-33F7-AF31363D311B}"/>
              </a:ext>
            </a:extLst>
          </p:cNvPr>
          <p:cNvSpPr>
            <a:spLocks noGrp="1"/>
          </p:cNvSpPr>
          <p:nvPr>
            <p:ph type="ftr" sz="quarter" idx="11"/>
          </p:nvPr>
        </p:nvSpPr>
        <p:spPr/>
        <p:txBody>
          <a:bodyPr/>
          <a:lstStyle>
            <a:lvl1pPr>
              <a:defRPr/>
            </a:lvl1pPr>
          </a:lstStyle>
          <a:p>
            <a:pPr>
              <a:defRPr/>
            </a:pPr>
            <a:endParaRPr lang="zh-CN" altLang="en-US"/>
          </a:p>
        </p:txBody>
      </p:sp>
      <p:sp>
        <p:nvSpPr>
          <p:cNvPr id="9" name="灯片编号占位符 5">
            <a:extLst>
              <a:ext uri="{FF2B5EF4-FFF2-40B4-BE49-F238E27FC236}">
                <a16:creationId xmlns="" xmlns:a16="http://schemas.microsoft.com/office/drawing/2014/main" id="{2C25E17E-E8CC-F94B-28D5-4A0A7096FE0E}"/>
              </a:ext>
            </a:extLst>
          </p:cNvPr>
          <p:cNvSpPr>
            <a:spLocks noGrp="1"/>
          </p:cNvSpPr>
          <p:nvPr>
            <p:ph type="sldNum" sz="quarter" idx="12"/>
          </p:nvPr>
        </p:nvSpPr>
        <p:spPr/>
        <p:txBody>
          <a:bodyPr/>
          <a:lstStyle>
            <a:lvl1pPr>
              <a:defRPr/>
            </a:lvl1pPr>
          </a:lstStyle>
          <a:p>
            <a:fld id="{A427CE92-DC24-47A7-80C6-772C48E15C51}" type="slidenum">
              <a:rPr lang="zh-CN" altLang="en-US"/>
              <a:pPr/>
              <a:t>‹#›</a:t>
            </a:fld>
            <a:endParaRPr lang="zh-CN" altLang="en-US"/>
          </a:p>
        </p:txBody>
      </p:sp>
    </p:spTree>
    <p:extLst>
      <p:ext uri="{BB962C8B-B14F-4D97-AF65-F5344CB8AC3E}">
        <p14:creationId xmlns="" xmlns:p14="http://schemas.microsoft.com/office/powerpoint/2010/main" val="139077436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048720" name="标题 1"/>
          <p:cNvSpPr>
            <a:spLocks noGrp="1"/>
          </p:cNvSpPr>
          <p:nvPr>
            <p:ph type="title"/>
          </p:nvPr>
        </p:nvSpPr>
        <p:spPr/>
        <p:txBody>
          <a:bodyPr/>
          <a:lstStyle/>
          <a:p>
            <a:r>
              <a:rPr lang="zh-CN" altLang="en-US"/>
              <a:t>单击此处编辑母版标题样式</a:t>
            </a:r>
          </a:p>
        </p:txBody>
      </p:sp>
      <p:sp>
        <p:nvSpPr>
          <p:cNvPr id="3" name="日期占位符 3">
            <a:extLst>
              <a:ext uri="{FF2B5EF4-FFF2-40B4-BE49-F238E27FC236}">
                <a16:creationId xmlns="" xmlns:a16="http://schemas.microsoft.com/office/drawing/2014/main" id="{AF64FEF7-1210-78EE-B6B8-12EBECDA6F2A}"/>
              </a:ext>
            </a:extLst>
          </p:cNvPr>
          <p:cNvSpPr>
            <a:spLocks noGrp="1"/>
          </p:cNvSpPr>
          <p:nvPr>
            <p:ph type="dt" sz="half" idx="10"/>
          </p:nvPr>
        </p:nvSpPr>
        <p:spPr/>
        <p:txBody>
          <a:bodyPr/>
          <a:lstStyle>
            <a:lvl1pPr>
              <a:defRPr/>
            </a:lvl1pPr>
          </a:lstStyle>
          <a:p>
            <a:pPr>
              <a:defRPr/>
            </a:pPr>
            <a:fld id="{DB215078-BF82-4EBE-951B-0E79D58DC30C}" type="datetimeFigureOut">
              <a:rPr lang="zh-CN" altLang="en-US"/>
              <a:pPr>
                <a:defRPr/>
              </a:pPr>
              <a:t>2022/4/6</a:t>
            </a:fld>
            <a:endParaRPr lang="zh-CN" altLang="en-US"/>
          </a:p>
        </p:txBody>
      </p:sp>
      <p:sp>
        <p:nvSpPr>
          <p:cNvPr id="4" name="页脚占位符 4">
            <a:extLst>
              <a:ext uri="{FF2B5EF4-FFF2-40B4-BE49-F238E27FC236}">
                <a16:creationId xmlns="" xmlns:a16="http://schemas.microsoft.com/office/drawing/2014/main" id="{6649511F-A694-330D-50E8-0CCC510CD367}"/>
              </a:ext>
            </a:extLst>
          </p:cNvPr>
          <p:cNvSpPr>
            <a:spLocks noGrp="1"/>
          </p:cNvSpPr>
          <p:nvPr>
            <p:ph type="ftr" sz="quarter" idx="11"/>
          </p:nvPr>
        </p:nvSpPr>
        <p:spPr/>
        <p:txBody>
          <a:bodyPr/>
          <a:lstStyle>
            <a:lvl1pPr>
              <a:defRPr/>
            </a:lvl1pPr>
          </a:lstStyle>
          <a:p>
            <a:pPr>
              <a:defRPr/>
            </a:pPr>
            <a:endParaRPr lang="zh-CN" altLang="en-US"/>
          </a:p>
        </p:txBody>
      </p:sp>
      <p:sp>
        <p:nvSpPr>
          <p:cNvPr id="5" name="灯片编号占位符 5">
            <a:extLst>
              <a:ext uri="{FF2B5EF4-FFF2-40B4-BE49-F238E27FC236}">
                <a16:creationId xmlns="" xmlns:a16="http://schemas.microsoft.com/office/drawing/2014/main" id="{45C4F3D7-BA10-EB10-BF0B-A2D051CE7FE8}"/>
              </a:ext>
            </a:extLst>
          </p:cNvPr>
          <p:cNvSpPr>
            <a:spLocks noGrp="1"/>
          </p:cNvSpPr>
          <p:nvPr>
            <p:ph type="sldNum" sz="quarter" idx="12"/>
          </p:nvPr>
        </p:nvSpPr>
        <p:spPr/>
        <p:txBody>
          <a:bodyPr/>
          <a:lstStyle>
            <a:lvl1pPr>
              <a:defRPr/>
            </a:lvl1pPr>
          </a:lstStyle>
          <a:p>
            <a:fld id="{3D482C3C-E896-4616-92E3-A53769235C66}" type="slidenum">
              <a:rPr lang="zh-CN" altLang="en-US"/>
              <a:pPr/>
              <a:t>‹#›</a:t>
            </a:fld>
            <a:endParaRPr lang="zh-CN" altLang="en-US"/>
          </a:p>
        </p:txBody>
      </p:sp>
    </p:spTree>
    <p:extLst>
      <p:ext uri="{BB962C8B-B14F-4D97-AF65-F5344CB8AC3E}">
        <p14:creationId xmlns="" xmlns:p14="http://schemas.microsoft.com/office/powerpoint/2010/main" val="59009019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日期占位符 3">
            <a:extLst>
              <a:ext uri="{FF2B5EF4-FFF2-40B4-BE49-F238E27FC236}">
                <a16:creationId xmlns="" xmlns:a16="http://schemas.microsoft.com/office/drawing/2014/main" id="{B6D1BD7F-8060-FD58-E3BA-B85358EA689B}"/>
              </a:ext>
            </a:extLst>
          </p:cNvPr>
          <p:cNvSpPr>
            <a:spLocks noGrp="1"/>
          </p:cNvSpPr>
          <p:nvPr>
            <p:ph type="dt" sz="half" idx="10"/>
          </p:nvPr>
        </p:nvSpPr>
        <p:spPr/>
        <p:txBody>
          <a:bodyPr/>
          <a:lstStyle>
            <a:lvl1pPr>
              <a:defRPr/>
            </a:lvl1pPr>
          </a:lstStyle>
          <a:p>
            <a:pPr>
              <a:defRPr/>
            </a:pPr>
            <a:fld id="{F94B3F4E-EF1C-4726-A7CC-02DF178D83BD}" type="datetimeFigureOut">
              <a:rPr lang="zh-CN" altLang="en-US"/>
              <a:pPr>
                <a:defRPr/>
              </a:pPr>
              <a:t>2022/4/6</a:t>
            </a:fld>
            <a:endParaRPr lang="zh-CN" altLang="en-US"/>
          </a:p>
        </p:txBody>
      </p:sp>
      <p:sp>
        <p:nvSpPr>
          <p:cNvPr id="3" name="页脚占位符 4">
            <a:extLst>
              <a:ext uri="{FF2B5EF4-FFF2-40B4-BE49-F238E27FC236}">
                <a16:creationId xmlns="" xmlns:a16="http://schemas.microsoft.com/office/drawing/2014/main" id="{A95A7327-663D-1C2E-260C-0D59D506BDC6}"/>
              </a:ext>
            </a:extLst>
          </p:cNvPr>
          <p:cNvSpPr>
            <a:spLocks noGrp="1"/>
          </p:cNvSpPr>
          <p:nvPr>
            <p:ph type="ftr" sz="quarter" idx="11"/>
          </p:nvPr>
        </p:nvSpPr>
        <p:spPr/>
        <p:txBody>
          <a:bodyPr/>
          <a:lstStyle>
            <a:lvl1pPr>
              <a:defRPr/>
            </a:lvl1pPr>
          </a:lstStyle>
          <a:p>
            <a:pPr>
              <a:defRPr/>
            </a:pPr>
            <a:endParaRPr lang="zh-CN" altLang="en-US"/>
          </a:p>
        </p:txBody>
      </p:sp>
      <p:sp>
        <p:nvSpPr>
          <p:cNvPr id="4" name="灯片编号占位符 5">
            <a:extLst>
              <a:ext uri="{FF2B5EF4-FFF2-40B4-BE49-F238E27FC236}">
                <a16:creationId xmlns="" xmlns:a16="http://schemas.microsoft.com/office/drawing/2014/main" id="{B442983C-6F34-5294-536F-16E4BE9B1BA1}"/>
              </a:ext>
            </a:extLst>
          </p:cNvPr>
          <p:cNvSpPr>
            <a:spLocks noGrp="1"/>
          </p:cNvSpPr>
          <p:nvPr>
            <p:ph type="sldNum" sz="quarter" idx="12"/>
          </p:nvPr>
        </p:nvSpPr>
        <p:spPr/>
        <p:txBody>
          <a:bodyPr/>
          <a:lstStyle>
            <a:lvl1pPr>
              <a:defRPr/>
            </a:lvl1pPr>
          </a:lstStyle>
          <a:p>
            <a:fld id="{2CAC13C8-055E-4B81-8AD1-30F250132D19}" type="slidenum">
              <a:rPr lang="zh-CN" altLang="en-US"/>
              <a:pPr/>
              <a:t>‹#›</a:t>
            </a:fld>
            <a:endParaRPr lang="zh-CN" altLang="en-US"/>
          </a:p>
        </p:txBody>
      </p:sp>
    </p:spTree>
    <p:extLst>
      <p:ext uri="{BB962C8B-B14F-4D97-AF65-F5344CB8AC3E}">
        <p14:creationId xmlns="" xmlns:p14="http://schemas.microsoft.com/office/powerpoint/2010/main" val="296390638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and title">
    <p:spTree>
      <p:nvGrpSpPr>
        <p:cNvPr id="1" name=""/>
        <p:cNvGrpSpPr/>
        <p:nvPr/>
      </p:nvGrpSpPr>
      <p:grpSpPr>
        <a:xfrm>
          <a:off x="0" y="0"/>
          <a:ext cx="0" cy="0"/>
          <a:chOff x="0" y="0"/>
          <a:chExt cx="0" cy="0"/>
        </a:xfrm>
      </p:grpSpPr>
      <p:sp>
        <p:nvSpPr>
          <p:cNvPr id="1048695"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1048696"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48697"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3">
            <a:extLst>
              <a:ext uri="{FF2B5EF4-FFF2-40B4-BE49-F238E27FC236}">
                <a16:creationId xmlns="" xmlns:a16="http://schemas.microsoft.com/office/drawing/2014/main" id="{69C83474-2586-16BB-5456-594984635898}"/>
              </a:ext>
            </a:extLst>
          </p:cNvPr>
          <p:cNvSpPr>
            <a:spLocks noGrp="1"/>
          </p:cNvSpPr>
          <p:nvPr>
            <p:ph type="dt" sz="half" idx="10"/>
          </p:nvPr>
        </p:nvSpPr>
        <p:spPr/>
        <p:txBody>
          <a:bodyPr/>
          <a:lstStyle>
            <a:lvl1pPr>
              <a:defRPr/>
            </a:lvl1pPr>
          </a:lstStyle>
          <a:p>
            <a:pPr>
              <a:defRPr/>
            </a:pPr>
            <a:fld id="{669F81D8-0BA3-476E-9100-44EB4E2AC8E8}" type="datetimeFigureOut">
              <a:rPr lang="zh-CN" altLang="en-US"/>
              <a:pPr>
                <a:defRPr/>
              </a:pPr>
              <a:t>2022/4/6</a:t>
            </a:fld>
            <a:endParaRPr lang="zh-CN" altLang="en-US"/>
          </a:p>
        </p:txBody>
      </p:sp>
      <p:sp>
        <p:nvSpPr>
          <p:cNvPr id="6" name="页脚占位符 4">
            <a:extLst>
              <a:ext uri="{FF2B5EF4-FFF2-40B4-BE49-F238E27FC236}">
                <a16:creationId xmlns="" xmlns:a16="http://schemas.microsoft.com/office/drawing/2014/main" id="{F9C40905-4E86-29C6-D851-2E50B90DB67F}"/>
              </a:ext>
            </a:extLst>
          </p:cNvPr>
          <p:cNvSpPr>
            <a:spLocks noGrp="1"/>
          </p:cNvSpPr>
          <p:nvPr>
            <p:ph type="ftr" sz="quarter" idx="11"/>
          </p:nvPr>
        </p:nvSpPr>
        <p:spPr/>
        <p:txBody>
          <a:bodyPr/>
          <a:lstStyle>
            <a:lvl1pPr>
              <a:defRPr/>
            </a:lvl1pPr>
          </a:lstStyle>
          <a:p>
            <a:pPr>
              <a:defRPr/>
            </a:pPr>
            <a:endParaRPr lang="zh-CN" altLang="en-US"/>
          </a:p>
        </p:txBody>
      </p:sp>
      <p:sp>
        <p:nvSpPr>
          <p:cNvPr id="7" name="灯片编号占位符 5">
            <a:extLst>
              <a:ext uri="{FF2B5EF4-FFF2-40B4-BE49-F238E27FC236}">
                <a16:creationId xmlns="" xmlns:a16="http://schemas.microsoft.com/office/drawing/2014/main" id="{3273DADC-3C47-B445-22FD-CFFF79A43266}"/>
              </a:ext>
            </a:extLst>
          </p:cNvPr>
          <p:cNvSpPr>
            <a:spLocks noGrp="1"/>
          </p:cNvSpPr>
          <p:nvPr>
            <p:ph type="sldNum" sz="quarter" idx="12"/>
          </p:nvPr>
        </p:nvSpPr>
        <p:spPr/>
        <p:txBody>
          <a:bodyPr/>
          <a:lstStyle>
            <a:lvl1pPr>
              <a:defRPr/>
            </a:lvl1pPr>
          </a:lstStyle>
          <a:p>
            <a:fld id="{5094DFAF-CCDF-4EED-92F1-832B6481B981}" type="slidenum">
              <a:rPr lang="zh-CN" altLang="en-US"/>
              <a:pPr/>
              <a:t>‹#›</a:t>
            </a:fld>
            <a:endParaRPr lang="zh-CN" altLang="en-US"/>
          </a:p>
        </p:txBody>
      </p:sp>
    </p:spTree>
    <p:extLst>
      <p:ext uri="{BB962C8B-B14F-4D97-AF65-F5344CB8AC3E}">
        <p14:creationId xmlns="" xmlns:p14="http://schemas.microsoft.com/office/powerpoint/2010/main" val="294021084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and title">
    <p:spTree>
      <p:nvGrpSpPr>
        <p:cNvPr id="1" name=""/>
        <p:cNvGrpSpPr/>
        <p:nvPr/>
      </p:nvGrpSpPr>
      <p:grpSpPr>
        <a:xfrm>
          <a:off x="0" y="0"/>
          <a:ext cx="0" cy="0"/>
          <a:chOff x="0" y="0"/>
          <a:chExt cx="0" cy="0"/>
        </a:xfrm>
      </p:grpSpPr>
      <p:sp>
        <p:nvSpPr>
          <p:cNvPr id="1048714"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1048715" name="图片占位符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1048716"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3">
            <a:extLst>
              <a:ext uri="{FF2B5EF4-FFF2-40B4-BE49-F238E27FC236}">
                <a16:creationId xmlns="" xmlns:a16="http://schemas.microsoft.com/office/drawing/2014/main" id="{C5E600A4-D065-AF8D-D8D9-B7A6809068D8}"/>
              </a:ext>
            </a:extLst>
          </p:cNvPr>
          <p:cNvSpPr>
            <a:spLocks noGrp="1"/>
          </p:cNvSpPr>
          <p:nvPr>
            <p:ph type="dt" sz="half" idx="10"/>
          </p:nvPr>
        </p:nvSpPr>
        <p:spPr/>
        <p:txBody>
          <a:bodyPr/>
          <a:lstStyle>
            <a:lvl1pPr>
              <a:defRPr/>
            </a:lvl1pPr>
          </a:lstStyle>
          <a:p>
            <a:pPr>
              <a:defRPr/>
            </a:pPr>
            <a:fld id="{F50EC8B3-9F2E-4874-B207-30B19A7FCC84}" type="datetimeFigureOut">
              <a:rPr lang="zh-CN" altLang="en-US"/>
              <a:pPr>
                <a:defRPr/>
              </a:pPr>
              <a:t>2022/4/6</a:t>
            </a:fld>
            <a:endParaRPr lang="zh-CN" altLang="en-US"/>
          </a:p>
        </p:txBody>
      </p:sp>
      <p:sp>
        <p:nvSpPr>
          <p:cNvPr id="6" name="页脚占位符 4">
            <a:extLst>
              <a:ext uri="{FF2B5EF4-FFF2-40B4-BE49-F238E27FC236}">
                <a16:creationId xmlns="" xmlns:a16="http://schemas.microsoft.com/office/drawing/2014/main" id="{3269D207-E252-D49B-202B-BF1BCDC3E7F1}"/>
              </a:ext>
            </a:extLst>
          </p:cNvPr>
          <p:cNvSpPr>
            <a:spLocks noGrp="1"/>
          </p:cNvSpPr>
          <p:nvPr>
            <p:ph type="ftr" sz="quarter" idx="11"/>
          </p:nvPr>
        </p:nvSpPr>
        <p:spPr/>
        <p:txBody>
          <a:bodyPr/>
          <a:lstStyle>
            <a:lvl1pPr>
              <a:defRPr/>
            </a:lvl1pPr>
          </a:lstStyle>
          <a:p>
            <a:pPr>
              <a:defRPr/>
            </a:pPr>
            <a:endParaRPr lang="zh-CN" altLang="en-US"/>
          </a:p>
        </p:txBody>
      </p:sp>
      <p:sp>
        <p:nvSpPr>
          <p:cNvPr id="7" name="灯片编号占位符 5">
            <a:extLst>
              <a:ext uri="{FF2B5EF4-FFF2-40B4-BE49-F238E27FC236}">
                <a16:creationId xmlns="" xmlns:a16="http://schemas.microsoft.com/office/drawing/2014/main" id="{7CE2B809-019E-A358-6C63-ED9640567A33}"/>
              </a:ext>
            </a:extLst>
          </p:cNvPr>
          <p:cNvSpPr>
            <a:spLocks noGrp="1"/>
          </p:cNvSpPr>
          <p:nvPr>
            <p:ph type="sldNum" sz="quarter" idx="12"/>
          </p:nvPr>
        </p:nvSpPr>
        <p:spPr/>
        <p:txBody>
          <a:bodyPr/>
          <a:lstStyle>
            <a:lvl1pPr>
              <a:defRPr/>
            </a:lvl1pPr>
          </a:lstStyle>
          <a:p>
            <a:fld id="{22B3D48D-E7FD-4822-AE73-9269C69D0533}" type="slidenum">
              <a:rPr lang="zh-CN" altLang="en-US"/>
              <a:pPr/>
              <a:t>‹#›</a:t>
            </a:fld>
            <a:endParaRPr lang="zh-CN" altLang="en-US"/>
          </a:p>
        </p:txBody>
      </p:sp>
    </p:spTree>
    <p:extLst>
      <p:ext uri="{BB962C8B-B14F-4D97-AF65-F5344CB8AC3E}">
        <p14:creationId xmlns="" xmlns:p14="http://schemas.microsoft.com/office/powerpoint/2010/main" val="67318775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048701" name="标题 1"/>
          <p:cNvSpPr>
            <a:spLocks noGrp="1"/>
          </p:cNvSpPr>
          <p:nvPr>
            <p:ph type="title"/>
          </p:nvPr>
        </p:nvSpPr>
        <p:spPr/>
        <p:txBody>
          <a:bodyPr/>
          <a:lstStyle/>
          <a:p>
            <a:r>
              <a:rPr lang="zh-CN" altLang="en-US"/>
              <a:t>单击此处编辑母版标题样式</a:t>
            </a:r>
          </a:p>
        </p:txBody>
      </p:sp>
      <p:sp>
        <p:nvSpPr>
          <p:cNvPr id="1048702"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DE604EFE-B406-E906-6F64-435B78D36523}"/>
              </a:ext>
            </a:extLst>
          </p:cNvPr>
          <p:cNvSpPr>
            <a:spLocks noGrp="1"/>
          </p:cNvSpPr>
          <p:nvPr>
            <p:ph type="dt" sz="half" idx="10"/>
          </p:nvPr>
        </p:nvSpPr>
        <p:spPr/>
        <p:txBody>
          <a:bodyPr/>
          <a:lstStyle>
            <a:lvl1pPr>
              <a:defRPr/>
            </a:lvl1pPr>
          </a:lstStyle>
          <a:p>
            <a:pPr>
              <a:defRPr/>
            </a:pPr>
            <a:fld id="{F875FEC7-5AD5-4CA2-BB95-6FFB119B80B1}" type="datetimeFigureOut">
              <a:rPr lang="zh-CN" altLang="en-US"/>
              <a:pPr>
                <a:defRPr/>
              </a:pPr>
              <a:t>2022/4/6</a:t>
            </a:fld>
            <a:endParaRPr lang="zh-CN" altLang="en-US"/>
          </a:p>
        </p:txBody>
      </p:sp>
      <p:sp>
        <p:nvSpPr>
          <p:cNvPr id="5" name="页脚占位符 4">
            <a:extLst>
              <a:ext uri="{FF2B5EF4-FFF2-40B4-BE49-F238E27FC236}">
                <a16:creationId xmlns="" xmlns:a16="http://schemas.microsoft.com/office/drawing/2014/main" id="{C85803FD-99F8-DD3A-E9DC-2A51433A2F87}"/>
              </a:ext>
            </a:extLst>
          </p:cNvPr>
          <p:cNvSpPr>
            <a:spLocks noGrp="1"/>
          </p:cNvSpPr>
          <p:nvPr>
            <p:ph type="ftr" sz="quarter" idx="11"/>
          </p:nvPr>
        </p:nvSpPr>
        <p:spPr/>
        <p:txBody>
          <a:bodyPr/>
          <a:lstStyle>
            <a:lvl1pPr>
              <a:defRPr/>
            </a:lvl1pPr>
          </a:lstStyle>
          <a:p>
            <a:pPr>
              <a:defRPr/>
            </a:pPr>
            <a:endParaRPr lang="zh-CN" altLang="en-US"/>
          </a:p>
        </p:txBody>
      </p:sp>
      <p:sp>
        <p:nvSpPr>
          <p:cNvPr id="6" name="灯片编号占位符 5">
            <a:extLst>
              <a:ext uri="{FF2B5EF4-FFF2-40B4-BE49-F238E27FC236}">
                <a16:creationId xmlns="" xmlns:a16="http://schemas.microsoft.com/office/drawing/2014/main" id="{DC79F1F1-AC69-3E8A-2EBF-7D8745A9EF1C}"/>
              </a:ext>
            </a:extLst>
          </p:cNvPr>
          <p:cNvSpPr>
            <a:spLocks noGrp="1"/>
          </p:cNvSpPr>
          <p:nvPr>
            <p:ph type="sldNum" sz="quarter" idx="12"/>
          </p:nvPr>
        </p:nvSpPr>
        <p:spPr/>
        <p:txBody>
          <a:bodyPr/>
          <a:lstStyle>
            <a:lvl1pPr>
              <a:defRPr/>
            </a:lvl1pPr>
          </a:lstStyle>
          <a:p>
            <a:fld id="{A8974BD0-1C71-487D-9670-584368ECEF5B}" type="slidenum">
              <a:rPr lang="zh-CN" altLang="en-US"/>
              <a:pPr/>
              <a:t>‹#›</a:t>
            </a:fld>
            <a:endParaRPr lang="zh-CN" altLang="en-US"/>
          </a:p>
        </p:txBody>
      </p:sp>
    </p:spTree>
    <p:extLst>
      <p:ext uri="{BB962C8B-B14F-4D97-AF65-F5344CB8AC3E}">
        <p14:creationId xmlns="" xmlns:p14="http://schemas.microsoft.com/office/powerpoint/2010/main" val="30384338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048706"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1048707"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88E31586-B465-A4DD-FD62-552F26517CDB}"/>
              </a:ext>
            </a:extLst>
          </p:cNvPr>
          <p:cNvSpPr>
            <a:spLocks noGrp="1"/>
          </p:cNvSpPr>
          <p:nvPr>
            <p:ph type="dt" sz="half" idx="10"/>
          </p:nvPr>
        </p:nvSpPr>
        <p:spPr/>
        <p:txBody>
          <a:bodyPr/>
          <a:lstStyle>
            <a:lvl1pPr>
              <a:defRPr/>
            </a:lvl1pPr>
          </a:lstStyle>
          <a:p>
            <a:pPr>
              <a:defRPr/>
            </a:pPr>
            <a:fld id="{D6A35C74-BDDE-4FB7-8C0A-3AE7303E819F}" type="datetimeFigureOut">
              <a:rPr lang="zh-CN" altLang="en-US"/>
              <a:pPr>
                <a:defRPr/>
              </a:pPr>
              <a:t>2022/4/6</a:t>
            </a:fld>
            <a:endParaRPr lang="zh-CN" altLang="en-US"/>
          </a:p>
        </p:txBody>
      </p:sp>
      <p:sp>
        <p:nvSpPr>
          <p:cNvPr id="5" name="页脚占位符 4">
            <a:extLst>
              <a:ext uri="{FF2B5EF4-FFF2-40B4-BE49-F238E27FC236}">
                <a16:creationId xmlns="" xmlns:a16="http://schemas.microsoft.com/office/drawing/2014/main" id="{B06851C2-34F8-DA2A-1AA1-D1CA2EF12F31}"/>
              </a:ext>
            </a:extLst>
          </p:cNvPr>
          <p:cNvSpPr>
            <a:spLocks noGrp="1"/>
          </p:cNvSpPr>
          <p:nvPr>
            <p:ph type="ftr" sz="quarter" idx="11"/>
          </p:nvPr>
        </p:nvSpPr>
        <p:spPr/>
        <p:txBody>
          <a:bodyPr/>
          <a:lstStyle>
            <a:lvl1pPr>
              <a:defRPr/>
            </a:lvl1pPr>
          </a:lstStyle>
          <a:p>
            <a:pPr>
              <a:defRPr/>
            </a:pPr>
            <a:endParaRPr lang="zh-CN" altLang="en-US"/>
          </a:p>
        </p:txBody>
      </p:sp>
      <p:sp>
        <p:nvSpPr>
          <p:cNvPr id="6" name="灯片编号占位符 5">
            <a:extLst>
              <a:ext uri="{FF2B5EF4-FFF2-40B4-BE49-F238E27FC236}">
                <a16:creationId xmlns="" xmlns:a16="http://schemas.microsoft.com/office/drawing/2014/main" id="{6B8A4620-A678-11FE-3829-BD021A6642E6}"/>
              </a:ext>
            </a:extLst>
          </p:cNvPr>
          <p:cNvSpPr>
            <a:spLocks noGrp="1"/>
          </p:cNvSpPr>
          <p:nvPr>
            <p:ph type="sldNum" sz="quarter" idx="12"/>
          </p:nvPr>
        </p:nvSpPr>
        <p:spPr/>
        <p:txBody>
          <a:bodyPr/>
          <a:lstStyle>
            <a:lvl1pPr>
              <a:defRPr/>
            </a:lvl1pPr>
          </a:lstStyle>
          <a:p>
            <a:fld id="{93FF93E5-EC9E-48A3-8746-3FEE974D5BF8}" type="slidenum">
              <a:rPr lang="zh-CN" altLang="en-US"/>
              <a:pPr/>
              <a:t>‹#›</a:t>
            </a:fld>
            <a:endParaRPr lang="zh-CN" altLang="en-US"/>
          </a:p>
        </p:txBody>
      </p:sp>
    </p:spTree>
    <p:extLst>
      <p:ext uri="{BB962C8B-B14F-4D97-AF65-F5344CB8AC3E}">
        <p14:creationId xmlns="" xmlns:p14="http://schemas.microsoft.com/office/powerpoint/2010/main" val="31592530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标题占位符 1">
            <a:extLst>
              <a:ext uri="{FF2B5EF4-FFF2-40B4-BE49-F238E27FC236}">
                <a16:creationId xmlns="" xmlns:a16="http://schemas.microsoft.com/office/drawing/2014/main" id="{792FC61C-9457-17D6-91E3-7B109B03515A}"/>
              </a:ext>
            </a:extLst>
          </p:cNvPr>
          <p:cNvSpPr>
            <a:spLocks noGrp="1"/>
          </p:cNvSpPr>
          <p:nvPr>
            <p:ph type="title"/>
          </p:nvPr>
        </p:nvSpPr>
        <p:spPr bwMode="auto">
          <a:xfrm>
            <a:off x="838200" y="365125"/>
            <a:ext cx="10515600" cy="13255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1027" name="文本占位符 2">
            <a:extLst>
              <a:ext uri="{FF2B5EF4-FFF2-40B4-BE49-F238E27FC236}">
                <a16:creationId xmlns="" xmlns:a16="http://schemas.microsoft.com/office/drawing/2014/main" id="{ABB0B2F4-4CBE-5E00-EC42-76E01169E1D3}"/>
              </a:ext>
            </a:extLst>
          </p:cNvPr>
          <p:cNvSpPr>
            <a:spLocks noGrp="1"/>
          </p:cNvSpPr>
          <p:nvPr>
            <p:ph type="body" idx="1"/>
          </p:nvPr>
        </p:nvSpPr>
        <p:spPr bwMode="auto">
          <a:xfrm>
            <a:off x="838200" y="1825625"/>
            <a:ext cx="10515600" cy="43513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48578" name="日期占位符 3">
            <a:extLst>
              <a:ext uri="{FF2B5EF4-FFF2-40B4-BE49-F238E27FC236}">
                <a16:creationId xmlns="" xmlns:a16="http://schemas.microsoft.com/office/drawing/2014/main" id="{D05D80BC-44A0-D394-8EB3-9E25EDCC287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ea typeface="+mn-ea"/>
                <a:cs typeface="+mn-cs"/>
              </a:defRPr>
            </a:lvl1pPr>
          </a:lstStyle>
          <a:p>
            <a:pPr>
              <a:defRPr/>
            </a:pPr>
            <a:fld id="{461799FF-45B2-4943-AAFD-20B1C3F7A152}" type="datetimeFigureOut">
              <a:rPr lang="zh-CN" altLang="en-US"/>
              <a:pPr>
                <a:defRPr/>
              </a:pPr>
              <a:t>2022/4/6</a:t>
            </a:fld>
            <a:endParaRPr lang="zh-CN" altLang="en-US"/>
          </a:p>
        </p:txBody>
      </p:sp>
      <p:sp>
        <p:nvSpPr>
          <p:cNvPr id="1048579" name="页脚占位符 4">
            <a:extLst>
              <a:ext uri="{FF2B5EF4-FFF2-40B4-BE49-F238E27FC236}">
                <a16:creationId xmlns="" xmlns:a16="http://schemas.microsoft.com/office/drawing/2014/main" id="{39997E54-6DC7-F9F4-5CFB-CA88B7855D8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cs typeface="+mn-cs"/>
              </a:defRPr>
            </a:lvl1pPr>
          </a:lstStyle>
          <a:p>
            <a:pPr>
              <a:defRPr/>
            </a:pPr>
            <a:endParaRPr lang="zh-CN" altLang="en-US"/>
          </a:p>
        </p:txBody>
      </p:sp>
      <p:sp>
        <p:nvSpPr>
          <p:cNvPr id="1048580" name="灯片编号占位符 5">
            <a:extLst>
              <a:ext uri="{FF2B5EF4-FFF2-40B4-BE49-F238E27FC236}">
                <a16:creationId xmlns="" xmlns:a16="http://schemas.microsoft.com/office/drawing/2014/main" id="{A6F9C495-D0AE-D9D3-74B5-08DC5F5CC852}"/>
              </a:ext>
            </a:extLst>
          </p:cNvPr>
          <p:cNvSpPr>
            <a:spLocks noGrp="1"/>
          </p:cNvSpPr>
          <p:nvPr>
            <p:ph type="sldNum" sz="quarter" idx="4"/>
          </p:nvPr>
        </p:nvSpPr>
        <p:spPr>
          <a:xfrm>
            <a:off x="8610600" y="6356350"/>
            <a:ext cx="27432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等线" panose="02010600030101010101" pitchFamily="2" charset="-122"/>
                <a:cs typeface="等线" panose="02010600030101010101" pitchFamily="2" charset="-122"/>
              </a:defRPr>
            </a:lvl1pPr>
          </a:lstStyle>
          <a:p>
            <a:fld id="{4E554C2D-3521-476E-B461-150AD8E2970A}" type="slidenum">
              <a:rPr lang="zh-CN" altLang="en-US"/>
              <a:pPr/>
              <a:t>‹#›</a:t>
            </a:fld>
            <a:endParaRPr lang="zh-CN" alt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fontAlgn="base">
        <a:lnSpc>
          <a:spcPct val="90000"/>
        </a:lnSpc>
        <a:spcBef>
          <a:spcPct val="0"/>
        </a:spcBef>
        <a:spcAft>
          <a:spcPct val="0"/>
        </a:spcAft>
        <a:defRPr sz="4400" kern="1200">
          <a:solidFill>
            <a:schemeClr val="tx1"/>
          </a:solidFill>
          <a:latin typeface="+mj-lt"/>
          <a:ea typeface="+mj-ea"/>
          <a:cs typeface="等线 Light" panose="02010600030101010101" pitchFamily="2" charset="-122"/>
        </a:defRPr>
      </a:lvl1pPr>
      <a:lvl2pPr algn="l" rtl="0" fontAlgn="base">
        <a:lnSpc>
          <a:spcPct val="90000"/>
        </a:lnSpc>
        <a:spcBef>
          <a:spcPct val="0"/>
        </a:spcBef>
        <a:spcAft>
          <a:spcPct val="0"/>
        </a:spcAft>
        <a:defRPr sz="4400">
          <a:solidFill>
            <a:schemeClr val="tx1"/>
          </a:solidFill>
          <a:latin typeface="等线 Light" panose="02010600030101010101" pitchFamily="2" charset="-122"/>
          <a:ea typeface="等线 Light" panose="02010600030101010101" pitchFamily="2" charset="-122"/>
          <a:cs typeface="等线 Light" panose="02010600030101010101" pitchFamily="2" charset="-122"/>
        </a:defRPr>
      </a:lvl2pPr>
      <a:lvl3pPr algn="l" rtl="0" fontAlgn="base">
        <a:lnSpc>
          <a:spcPct val="90000"/>
        </a:lnSpc>
        <a:spcBef>
          <a:spcPct val="0"/>
        </a:spcBef>
        <a:spcAft>
          <a:spcPct val="0"/>
        </a:spcAft>
        <a:defRPr sz="4400">
          <a:solidFill>
            <a:schemeClr val="tx1"/>
          </a:solidFill>
          <a:latin typeface="等线 Light" panose="02010600030101010101" pitchFamily="2" charset="-122"/>
          <a:ea typeface="等线 Light" panose="02010600030101010101" pitchFamily="2" charset="-122"/>
          <a:cs typeface="等线 Light" panose="02010600030101010101" pitchFamily="2" charset="-122"/>
        </a:defRPr>
      </a:lvl3pPr>
      <a:lvl4pPr algn="l" rtl="0" fontAlgn="base">
        <a:lnSpc>
          <a:spcPct val="90000"/>
        </a:lnSpc>
        <a:spcBef>
          <a:spcPct val="0"/>
        </a:spcBef>
        <a:spcAft>
          <a:spcPct val="0"/>
        </a:spcAft>
        <a:defRPr sz="4400">
          <a:solidFill>
            <a:schemeClr val="tx1"/>
          </a:solidFill>
          <a:latin typeface="等线 Light" panose="02010600030101010101" pitchFamily="2" charset="-122"/>
          <a:ea typeface="等线 Light" panose="02010600030101010101" pitchFamily="2" charset="-122"/>
          <a:cs typeface="等线 Light" panose="02010600030101010101" pitchFamily="2" charset="-122"/>
        </a:defRPr>
      </a:lvl4pPr>
      <a:lvl5pPr algn="l" rtl="0" fontAlgn="base">
        <a:lnSpc>
          <a:spcPct val="90000"/>
        </a:lnSpc>
        <a:spcBef>
          <a:spcPct val="0"/>
        </a:spcBef>
        <a:spcAft>
          <a:spcPct val="0"/>
        </a:spcAft>
        <a:defRPr sz="4400">
          <a:solidFill>
            <a:schemeClr val="tx1"/>
          </a:solidFill>
          <a:latin typeface="等线 Light" panose="02010600030101010101" pitchFamily="2" charset="-122"/>
          <a:ea typeface="等线 Light" panose="02010600030101010101" pitchFamily="2" charset="-122"/>
          <a:cs typeface="等线 Light" panose="02010600030101010101" pitchFamily="2" charset="-122"/>
        </a:defRPr>
      </a:lvl5pPr>
      <a:lvl6pPr marL="457200" algn="l" rtl="0" fontAlgn="base">
        <a:lnSpc>
          <a:spcPct val="90000"/>
        </a:lnSpc>
        <a:spcBef>
          <a:spcPct val="0"/>
        </a:spcBef>
        <a:spcAft>
          <a:spcPct val="0"/>
        </a:spcAft>
        <a:defRPr sz="4400">
          <a:solidFill>
            <a:schemeClr val="tx1"/>
          </a:solidFill>
          <a:latin typeface="等线 Light" panose="02010600030101010101" pitchFamily="2" charset="-122"/>
          <a:ea typeface="等线 Light" panose="02010600030101010101" pitchFamily="2" charset="-122"/>
          <a:cs typeface="等线 Light" panose="02010600030101010101" pitchFamily="2" charset="-122"/>
        </a:defRPr>
      </a:lvl6pPr>
      <a:lvl7pPr marL="914400" algn="l" rtl="0" fontAlgn="base">
        <a:lnSpc>
          <a:spcPct val="90000"/>
        </a:lnSpc>
        <a:spcBef>
          <a:spcPct val="0"/>
        </a:spcBef>
        <a:spcAft>
          <a:spcPct val="0"/>
        </a:spcAft>
        <a:defRPr sz="4400">
          <a:solidFill>
            <a:schemeClr val="tx1"/>
          </a:solidFill>
          <a:latin typeface="等线 Light" panose="02010600030101010101" pitchFamily="2" charset="-122"/>
          <a:ea typeface="等线 Light" panose="02010600030101010101" pitchFamily="2" charset="-122"/>
          <a:cs typeface="等线 Light" panose="02010600030101010101" pitchFamily="2" charset="-122"/>
        </a:defRPr>
      </a:lvl7pPr>
      <a:lvl8pPr marL="1371600" algn="l" rtl="0" fontAlgn="base">
        <a:lnSpc>
          <a:spcPct val="90000"/>
        </a:lnSpc>
        <a:spcBef>
          <a:spcPct val="0"/>
        </a:spcBef>
        <a:spcAft>
          <a:spcPct val="0"/>
        </a:spcAft>
        <a:defRPr sz="4400">
          <a:solidFill>
            <a:schemeClr val="tx1"/>
          </a:solidFill>
          <a:latin typeface="等线 Light" panose="02010600030101010101" pitchFamily="2" charset="-122"/>
          <a:ea typeface="等线 Light" panose="02010600030101010101" pitchFamily="2" charset="-122"/>
          <a:cs typeface="等线 Light" panose="02010600030101010101" pitchFamily="2" charset="-122"/>
        </a:defRPr>
      </a:lvl8pPr>
      <a:lvl9pPr marL="1828800" algn="l" rtl="0" fontAlgn="base">
        <a:lnSpc>
          <a:spcPct val="90000"/>
        </a:lnSpc>
        <a:spcBef>
          <a:spcPct val="0"/>
        </a:spcBef>
        <a:spcAft>
          <a:spcPct val="0"/>
        </a:spcAft>
        <a:defRPr sz="4400">
          <a:solidFill>
            <a:schemeClr val="tx1"/>
          </a:solidFill>
          <a:latin typeface="等线 Light" panose="02010600030101010101" pitchFamily="2" charset="-122"/>
          <a:ea typeface="等线 Light" panose="02010600030101010101" pitchFamily="2" charset="-122"/>
          <a:cs typeface="等线 Light" panose="02010600030101010101" pitchFamily="2" charset="-122"/>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等线" panose="02010600030101010101" pitchFamily="2" charset="-122"/>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等线" panose="02010600030101010101" pitchFamily="2" charset="-122"/>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等线" panose="02010600030101010101" pitchFamily="2" charset="-122"/>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等线" panose="02010600030101010101" pitchFamily="2" charset="-122"/>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等线" panose="02010600030101010101" pitchFamily="2" charset="-122"/>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标题占位符 1">
            <a:extLst>
              <a:ext uri="{FF2B5EF4-FFF2-40B4-BE49-F238E27FC236}">
                <a16:creationId xmlns="" xmlns:a16="http://schemas.microsoft.com/office/drawing/2014/main" id="{AF5C5EF8-0034-EBA4-257E-17B0574F5213}"/>
              </a:ext>
            </a:extLst>
          </p:cNvPr>
          <p:cNvSpPr>
            <a:spLocks noGrp="1"/>
          </p:cNvSpPr>
          <p:nvPr>
            <p:ph type="title"/>
          </p:nvPr>
        </p:nvSpPr>
        <p:spPr bwMode="auto">
          <a:xfrm>
            <a:off x="838200" y="365125"/>
            <a:ext cx="10515600" cy="13255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2051" name="文本占位符 2">
            <a:extLst>
              <a:ext uri="{FF2B5EF4-FFF2-40B4-BE49-F238E27FC236}">
                <a16:creationId xmlns="" xmlns:a16="http://schemas.microsoft.com/office/drawing/2014/main" id="{A59C56B5-C35B-75D9-DDD1-39E81D6EC109}"/>
              </a:ext>
            </a:extLst>
          </p:cNvPr>
          <p:cNvSpPr>
            <a:spLocks noGrp="1"/>
          </p:cNvSpPr>
          <p:nvPr>
            <p:ph type="body" idx="1"/>
          </p:nvPr>
        </p:nvSpPr>
        <p:spPr bwMode="auto">
          <a:xfrm>
            <a:off x="838200" y="1825625"/>
            <a:ext cx="10515600" cy="43513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48678" name="日期占位符 3">
            <a:extLst>
              <a:ext uri="{FF2B5EF4-FFF2-40B4-BE49-F238E27FC236}">
                <a16:creationId xmlns="" xmlns:a16="http://schemas.microsoft.com/office/drawing/2014/main" id="{412FBBA2-D67C-0B83-3E41-2E3C43CFE63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ea typeface="+mn-ea"/>
                <a:cs typeface="+mn-cs"/>
              </a:defRPr>
            </a:lvl1pPr>
          </a:lstStyle>
          <a:p>
            <a:pPr>
              <a:defRPr/>
            </a:pPr>
            <a:fld id="{6001D615-42DD-42E0-892F-C6407982548C}" type="datetimeFigureOut">
              <a:rPr lang="zh-CN" altLang="en-US"/>
              <a:pPr>
                <a:defRPr/>
              </a:pPr>
              <a:t>2022/4/6</a:t>
            </a:fld>
            <a:endParaRPr lang="zh-CN" altLang="en-US"/>
          </a:p>
        </p:txBody>
      </p:sp>
      <p:sp>
        <p:nvSpPr>
          <p:cNvPr id="1048679" name="页脚占位符 4">
            <a:extLst>
              <a:ext uri="{FF2B5EF4-FFF2-40B4-BE49-F238E27FC236}">
                <a16:creationId xmlns="" xmlns:a16="http://schemas.microsoft.com/office/drawing/2014/main" id="{7CB7D86A-4D9A-9761-2F4C-4EB7CF5B95B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cs typeface="+mn-cs"/>
              </a:defRPr>
            </a:lvl1pPr>
          </a:lstStyle>
          <a:p>
            <a:pPr>
              <a:defRPr/>
            </a:pPr>
            <a:endParaRPr lang="zh-CN" altLang="en-US"/>
          </a:p>
        </p:txBody>
      </p:sp>
      <p:sp>
        <p:nvSpPr>
          <p:cNvPr id="1048680" name="灯片编号占位符 5">
            <a:extLst>
              <a:ext uri="{FF2B5EF4-FFF2-40B4-BE49-F238E27FC236}">
                <a16:creationId xmlns="" xmlns:a16="http://schemas.microsoft.com/office/drawing/2014/main" id="{11C70C5D-5C8E-A20B-8143-3301760CB083}"/>
              </a:ext>
            </a:extLst>
          </p:cNvPr>
          <p:cNvSpPr>
            <a:spLocks noGrp="1"/>
          </p:cNvSpPr>
          <p:nvPr>
            <p:ph type="sldNum" sz="quarter" idx="4"/>
          </p:nvPr>
        </p:nvSpPr>
        <p:spPr>
          <a:xfrm>
            <a:off x="8610600" y="6356350"/>
            <a:ext cx="27432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等线" panose="02010600030101010101" pitchFamily="2" charset="-122"/>
                <a:cs typeface="等线" panose="02010600030101010101" pitchFamily="2" charset="-122"/>
              </a:defRPr>
            </a:lvl1pPr>
          </a:lstStyle>
          <a:p>
            <a:fld id="{5A987B79-35D5-4F6F-BDCF-A1DF2D8F9B43}" type="slidenum">
              <a:rPr lang="zh-CN" altLang="en-US"/>
              <a:pPr/>
              <a:t>‹#›</a:t>
            </a:fld>
            <a:endParaRPr lang="zh-CN" altLang="en-US"/>
          </a:p>
        </p:txBody>
      </p:sp>
    </p:spTree>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Lst>
  <p:txStyles>
    <p:titleStyle>
      <a:lvl1pPr algn="l" rtl="0" fontAlgn="base">
        <a:lnSpc>
          <a:spcPct val="90000"/>
        </a:lnSpc>
        <a:spcBef>
          <a:spcPct val="0"/>
        </a:spcBef>
        <a:spcAft>
          <a:spcPct val="0"/>
        </a:spcAft>
        <a:defRPr sz="4400" kern="1200">
          <a:solidFill>
            <a:schemeClr val="tx1"/>
          </a:solidFill>
          <a:latin typeface="+mj-lt"/>
          <a:ea typeface="+mj-ea"/>
          <a:cs typeface="等线 Light" panose="02010600030101010101" pitchFamily="2" charset="-122"/>
        </a:defRPr>
      </a:lvl1pPr>
      <a:lvl2pPr algn="l" rtl="0" fontAlgn="base">
        <a:lnSpc>
          <a:spcPct val="90000"/>
        </a:lnSpc>
        <a:spcBef>
          <a:spcPct val="0"/>
        </a:spcBef>
        <a:spcAft>
          <a:spcPct val="0"/>
        </a:spcAft>
        <a:defRPr sz="4400">
          <a:solidFill>
            <a:schemeClr val="tx1"/>
          </a:solidFill>
          <a:latin typeface="等线 Light" panose="02010600030101010101" pitchFamily="2" charset="-122"/>
          <a:ea typeface="等线 Light" panose="02010600030101010101" pitchFamily="2" charset="-122"/>
          <a:cs typeface="等线 Light" panose="02010600030101010101" pitchFamily="2" charset="-122"/>
        </a:defRPr>
      </a:lvl2pPr>
      <a:lvl3pPr algn="l" rtl="0" fontAlgn="base">
        <a:lnSpc>
          <a:spcPct val="90000"/>
        </a:lnSpc>
        <a:spcBef>
          <a:spcPct val="0"/>
        </a:spcBef>
        <a:spcAft>
          <a:spcPct val="0"/>
        </a:spcAft>
        <a:defRPr sz="4400">
          <a:solidFill>
            <a:schemeClr val="tx1"/>
          </a:solidFill>
          <a:latin typeface="等线 Light" panose="02010600030101010101" pitchFamily="2" charset="-122"/>
          <a:ea typeface="等线 Light" panose="02010600030101010101" pitchFamily="2" charset="-122"/>
          <a:cs typeface="等线 Light" panose="02010600030101010101" pitchFamily="2" charset="-122"/>
        </a:defRPr>
      </a:lvl3pPr>
      <a:lvl4pPr algn="l" rtl="0" fontAlgn="base">
        <a:lnSpc>
          <a:spcPct val="90000"/>
        </a:lnSpc>
        <a:spcBef>
          <a:spcPct val="0"/>
        </a:spcBef>
        <a:spcAft>
          <a:spcPct val="0"/>
        </a:spcAft>
        <a:defRPr sz="4400">
          <a:solidFill>
            <a:schemeClr val="tx1"/>
          </a:solidFill>
          <a:latin typeface="等线 Light" panose="02010600030101010101" pitchFamily="2" charset="-122"/>
          <a:ea typeface="等线 Light" panose="02010600030101010101" pitchFamily="2" charset="-122"/>
          <a:cs typeface="等线 Light" panose="02010600030101010101" pitchFamily="2" charset="-122"/>
        </a:defRPr>
      </a:lvl4pPr>
      <a:lvl5pPr algn="l" rtl="0" fontAlgn="base">
        <a:lnSpc>
          <a:spcPct val="90000"/>
        </a:lnSpc>
        <a:spcBef>
          <a:spcPct val="0"/>
        </a:spcBef>
        <a:spcAft>
          <a:spcPct val="0"/>
        </a:spcAft>
        <a:defRPr sz="4400">
          <a:solidFill>
            <a:schemeClr val="tx1"/>
          </a:solidFill>
          <a:latin typeface="等线 Light" panose="02010600030101010101" pitchFamily="2" charset="-122"/>
          <a:ea typeface="等线 Light" panose="02010600030101010101" pitchFamily="2" charset="-122"/>
          <a:cs typeface="等线 Light" panose="02010600030101010101" pitchFamily="2" charset="-122"/>
        </a:defRPr>
      </a:lvl5pPr>
      <a:lvl6pPr marL="457200" algn="l" rtl="0" fontAlgn="base">
        <a:lnSpc>
          <a:spcPct val="90000"/>
        </a:lnSpc>
        <a:spcBef>
          <a:spcPct val="0"/>
        </a:spcBef>
        <a:spcAft>
          <a:spcPct val="0"/>
        </a:spcAft>
        <a:defRPr sz="4400">
          <a:solidFill>
            <a:schemeClr val="tx1"/>
          </a:solidFill>
          <a:latin typeface="等线 Light" panose="02010600030101010101" pitchFamily="2" charset="-122"/>
          <a:ea typeface="等线 Light" panose="02010600030101010101" pitchFamily="2" charset="-122"/>
          <a:cs typeface="等线 Light" panose="02010600030101010101" pitchFamily="2" charset="-122"/>
        </a:defRPr>
      </a:lvl6pPr>
      <a:lvl7pPr marL="914400" algn="l" rtl="0" fontAlgn="base">
        <a:lnSpc>
          <a:spcPct val="90000"/>
        </a:lnSpc>
        <a:spcBef>
          <a:spcPct val="0"/>
        </a:spcBef>
        <a:spcAft>
          <a:spcPct val="0"/>
        </a:spcAft>
        <a:defRPr sz="4400">
          <a:solidFill>
            <a:schemeClr val="tx1"/>
          </a:solidFill>
          <a:latin typeface="等线 Light" panose="02010600030101010101" pitchFamily="2" charset="-122"/>
          <a:ea typeface="等线 Light" panose="02010600030101010101" pitchFamily="2" charset="-122"/>
          <a:cs typeface="等线 Light" panose="02010600030101010101" pitchFamily="2" charset="-122"/>
        </a:defRPr>
      </a:lvl7pPr>
      <a:lvl8pPr marL="1371600" algn="l" rtl="0" fontAlgn="base">
        <a:lnSpc>
          <a:spcPct val="90000"/>
        </a:lnSpc>
        <a:spcBef>
          <a:spcPct val="0"/>
        </a:spcBef>
        <a:spcAft>
          <a:spcPct val="0"/>
        </a:spcAft>
        <a:defRPr sz="4400">
          <a:solidFill>
            <a:schemeClr val="tx1"/>
          </a:solidFill>
          <a:latin typeface="等线 Light" panose="02010600030101010101" pitchFamily="2" charset="-122"/>
          <a:ea typeface="等线 Light" panose="02010600030101010101" pitchFamily="2" charset="-122"/>
          <a:cs typeface="等线 Light" panose="02010600030101010101" pitchFamily="2" charset="-122"/>
        </a:defRPr>
      </a:lvl8pPr>
      <a:lvl9pPr marL="1828800" algn="l" rtl="0" fontAlgn="base">
        <a:lnSpc>
          <a:spcPct val="90000"/>
        </a:lnSpc>
        <a:spcBef>
          <a:spcPct val="0"/>
        </a:spcBef>
        <a:spcAft>
          <a:spcPct val="0"/>
        </a:spcAft>
        <a:defRPr sz="4400">
          <a:solidFill>
            <a:schemeClr val="tx1"/>
          </a:solidFill>
          <a:latin typeface="等线 Light" panose="02010600030101010101" pitchFamily="2" charset="-122"/>
          <a:ea typeface="等线 Light" panose="02010600030101010101" pitchFamily="2" charset="-122"/>
          <a:cs typeface="等线 Light" panose="02010600030101010101" pitchFamily="2" charset="-122"/>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等线" panose="02010600030101010101" pitchFamily="2" charset="-122"/>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等线" panose="02010600030101010101" pitchFamily="2" charset="-122"/>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等线" panose="02010600030101010101" pitchFamily="2" charset="-122"/>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等线" panose="02010600030101010101" pitchFamily="2" charset="-122"/>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等线" panose="02010600030101010101" pitchFamily="2" charset="-122"/>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28232A"/>
        </a:solidFill>
        <a:effectLst/>
      </p:bgPr>
    </p:bg>
    <p:spTree>
      <p:nvGrpSpPr>
        <p:cNvPr id="1" name=""/>
        <p:cNvGrpSpPr/>
        <p:nvPr/>
      </p:nvGrpSpPr>
      <p:grpSpPr>
        <a:xfrm>
          <a:off x="0" y="0"/>
          <a:ext cx="0" cy="0"/>
          <a:chOff x="0" y="0"/>
          <a:chExt cx="0" cy="0"/>
        </a:xfrm>
      </p:grpSpPr>
      <p:sp>
        <p:nvSpPr>
          <p:cNvPr id="1048587" name="Line 27" descr="e7d195523061f1c0deeec63e560781cfd59afb0ea006f2a87ABB68BF51EA6619813959095094C18C62A12F549504892A4AAA8C1554C6663626E05CA27F281A14E6983772AFC3FB97135759321DEA3D7004FB075A8443E283073C7EE11402F1C24D32D2FE74F71A4064F0F941485321D22D4130602036946E5788CD7B2CC0B65956BB5C2CF0EE38145EE75EA798D75B6B">
            <a:extLst>
              <a:ext uri="{FF2B5EF4-FFF2-40B4-BE49-F238E27FC236}">
                <a16:creationId xmlns="" xmlns:a16="http://schemas.microsoft.com/office/drawing/2014/main" id="{BB3EC33C-D322-8BCE-C1C0-2DBC396417A0}"/>
              </a:ext>
            </a:extLst>
          </p:cNvPr>
          <p:cNvSpPr>
            <a:spLocks noChangeShapeType="1"/>
          </p:cNvSpPr>
          <p:nvPr/>
        </p:nvSpPr>
        <p:spPr bwMode="black">
          <a:xfrm>
            <a:off x="1098550" y="6858000"/>
            <a:ext cx="7200900" cy="0"/>
          </a:xfrm>
          <a:prstGeom prst="line">
            <a:avLst/>
          </a:prstGeom>
          <a:noFill/>
          <a:ln w="9525">
            <a:solidFill>
              <a:srgbClr val="6DEEBA"/>
            </a:solidFill>
            <a:prstDash val="solid"/>
            <a:round/>
            <a:headEnd/>
            <a:tailEnd/>
          </a:ln>
          <a:effectLst>
            <a:outerShdw dist="35921" dir="2700000" algn="ctr" rotWithShape="0">
              <a:srgbClr val="292929"/>
            </a:outerShdw>
          </a:effectLst>
        </p:spPr>
        <p:txBody>
          <a:bodyPr wrap="none" anchor="ctr"/>
          <a:lstStyle/>
          <a:p>
            <a:pPr fontAlgn="auto">
              <a:spcBef>
                <a:spcPts val="0"/>
              </a:spcBef>
              <a:spcAft>
                <a:spcPts val="0"/>
              </a:spcAft>
              <a:defRPr/>
            </a:pPr>
            <a:endParaRPr lang="zh-CN" altLang="en-US" kern="0">
              <a:solidFill>
                <a:sysClr val="windowText" lastClr="000000"/>
              </a:solidFill>
              <a:latin typeface="+mn-lt"/>
              <a:ea typeface="+mn-ea"/>
              <a:cs typeface="+mn-cs"/>
            </a:endParaRPr>
          </a:p>
        </p:txBody>
      </p:sp>
      <p:sp>
        <p:nvSpPr>
          <p:cNvPr id="3076" name="文本框 10">
            <a:extLst>
              <a:ext uri="{FF2B5EF4-FFF2-40B4-BE49-F238E27FC236}">
                <a16:creationId xmlns="" xmlns:a16="http://schemas.microsoft.com/office/drawing/2014/main" id="{106CA334-A3F6-2EEA-3079-D7288D252514}"/>
              </a:ext>
            </a:extLst>
          </p:cNvPr>
          <p:cNvSpPr txBox="1">
            <a:spLocks noChangeArrowheads="1"/>
          </p:cNvSpPr>
          <p:nvPr/>
        </p:nvSpPr>
        <p:spPr bwMode="auto">
          <a:xfrm>
            <a:off x="1294031" y="1351280"/>
            <a:ext cx="9991271" cy="120032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等线" panose="02010600030101010101" pitchFamily="2" charset="-122"/>
                <a:ea typeface="等线" panose="02010600030101010101" pitchFamily="2" charset="-122"/>
                <a:cs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cs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cs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cs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cs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9pPr>
          </a:lstStyle>
          <a:p>
            <a:pPr algn="ctr"/>
            <a:r>
              <a:rPr lang="en-IN" altLang="zh-CN" sz="3600" b="1" dirty="0" smtClean="0">
                <a:solidFill>
                  <a:srgbClr val="6DEEBA"/>
                </a:solidFill>
                <a:latin typeface="Bookman Old Style" panose="02050604050505020204" pitchFamily="18" charset="0"/>
                <a:cs typeface="Calibri" panose="020F0502020204030204" pitchFamily="34" charset="0"/>
              </a:rPr>
              <a:t>Cyber Threat Predictive Analytics for Improving Cyber Supply Chain Security</a:t>
            </a:r>
            <a:r>
              <a:rPr lang="en-US" altLang="zh-CN" sz="3600" b="1" dirty="0" smtClean="0">
                <a:solidFill>
                  <a:srgbClr val="6DEEBA"/>
                </a:solidFill>
                <a:latin typeface="Bookman Old Style" panose="02050604050505020204" pitchFamily="18" charset="0"/>
                <a:cs typeface="Calibri" panose="020F0502020204030204" pitchFamily="34" charset="0"/>
              </a:rPr>
              <a:t> </a:t>
            </a:r>
            <a:endParaRPr lang="zh-CN" altLang="en-US" sz="3600" b="1" dirty="0">
              <a:solidFill>
                <a:srgbClr val="6DEEBA"/>
              </a:solidFill>
              <a:latin typeface="Bookman Old Style" panose="02050604050505020204" pitchFamily="18" charset="0"/>
              <a:cs typeface="Calibri" panose="020F0502020204030204" pitchFamily="34" charset="0"/>
            </a:endParaRPr>
          </a:p>
        </p:txBody>
      </p:sp>
      <p:pic>
        <p:nvPicPr>
          <p:cNvPr id="3079" name="Picture 2097151">
            <a:extLst>
              <a:ext uri="{FF2B5EF4-FFF2-40B4-BE49-F238E27FC236}">
                <a16:creationId xmlns="" xmlns:a16="http://schemas.microsoft.com/office/drawing/2014/main" id="{C4E73D8C-2C3F-0B78-8FC4-EB35184ADA17}"/>
              </a:ext>
            </a:extLst>
          </p:cNvPr>
          <p:cNvPicPr>
            <a:picLocks/>
          </p:cNvPicPr>
          <p:nvPr/>
        </p:nvPicPr>
        <p:blipFill>
          <a:blip r:embed="rId2">
            <a:extLst>
              <a:ext uri="{28A0092B-C50C-407E-A947-70E740481C1C}">
                <a14:useLocalDpi xmlns="" xmlns:a14="http://schemas.microsoft.com/office/drawing/2010/main" val="0"/>
              </a:ext>
            </a:extLst>
          </a:blip>
          <a:srcRect/>
          <a:stretch>
            <a:fillRect/>
          </a:stretch>
        </p:blipFill>
        <p:spPr bwMode="auto">
          <a:xfrm>
            <a:off x="865212" y="3742911"/>
            <a:ext cx="3875600" cy="187801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1048587"/>
                                        </p:tgtEl>
                                        <p:attrNameLst>
                                          <p:attrName>style.visibility</p:attrName>
                                        </p:attrNameLst>
                                      </p:cBhvr>
                                      <p:to>
                                        <p:strVal val="visible"/>
                                      </p:to>
                                    </p:set>
                                    <p:animEffect transition="in" filter="wipe(left)">
                                      <p:cBhvr>
                                        <p:cTn id="7" dur="500"/>
                                        <p:tgtEl>
                                          <p:spTgt spid="10485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28232A"/>
        </a:solidFill>
        <a:effectLst/>
      </p:bgPr>
    </p:bg>
    <p:spTree>
      <p:nvGrpSpPr>
        <p:cNvPr id="1" name=""/>
        <p:cNvGrpSpPr/>
        <p:nvPr/>
      </p:nvGrpSpPr>
      <p:grpSpPr>
        <a:xfrm>
          <a:off x="0" y="0"/>
          <a:ext cx="0" cy="0"/>
          <a:chOff x="0" y="0"/>
          <a:chExt cx="0" cy="0"/>
        </a:xfrm>
      </p:grpSpPr>
      <p:sp>
        <p:nvSpPr>
          <p:cNvPr id="1048591" name="矩形 8">
            <a:extLst>
              <a:ext uri="{FF2B5EF4-FFF2-40B4-BE49-F238E27FC236}">
                <a16:creationId xmlns="" xmlns:a16="http://schemas.microsoft.com/office/drawing/2014/main" id="{D4FA03B5-4DB1-C188-DA10-682B5A06368D}"/>
              </a:ext>
            </a:extLst>
          </p:cNvPr>
          <p:cNvSpPr/>
          <p:nvPr/>
        </p:nvSpPr>
        <p:spPr>
          <a:xfrm>
            <a:off x="1098550" y="-1460500"/>
            <a:ext cx="1098550" cy="1260475"/>
          </a:xfrm>
          <a:prstGeom prst="rect">
            <a:avLst/>
          </a:prstGeom>
          <a:solidFill>
            <a:srgbClr val="6DEEB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048592" name="矩形 7">
            <a:extLst>
              <a:ext uri="{FF2B5EF4-FFF2-40B4-BE49-F238E27FC236}">
                <a16:creationId xmlns="" xmlns:a16="http://schemas.microsoft.com/office/drawing/2014/main" id="{D4477BD8-0EB3-F4F2-AAAA-987FF4EB5FCC}"/>
              </a:ext>
            </a:extLst>
          </p:cNvPr>
          <p:cNvSpPr/>
          <p:nvPr/>
        </p:nvSpPr>
        <p:spPr>
          <a:xfrm>
            <a:off x="1508125" y="3008313"/>
            <a:ext cx="2678113" cy="1098550"/>
          </a:xfrm>
          <a:prstGeom prst="rect">
            <a:avLst/>
          </a:prstGeom>
          <a:solidFill>
            <a:srgbClr val="28232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048593" name="文本框 22">
            <a:extLst>
              <a:ext uri="{FF2B5EF4-FFF2-40B4-BE49-F238E27FC236}">
                <a16:creationId xmlns="" xmlns:a16="http://schemas.microsoft.com/office/drawing/2014/main" id="{23ABE9E9-ED8B-936F-87F3-CC8529321C9D}"/>
              </a:ext>
            </a:extLst>
          </p:cNvPr>
          <p:cNvSpPr txBox="1">
            <a:spLocks noChangeArrowheads="1"/>
          </p:cNvSpPr>
          <p:nvPr/>
        </p:nvSpPr>
        <p:spPr bwMode="auto">
          <a:xfrm>
            <a:off x="801858" y="1"/>
            <a:ext cx="10185010" cy="11079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等线" panose="02010600030101010101" pitchFamily="2" charset="-122"/>
                <a:ea typeface="等线" panose="02010600030101010101" pitchFamily="2" charset="-122"/>
                <a:cs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cs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cs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cs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cs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9pPr>
          </a:lstStyle>
          <a:p>
            <a:pPr algn="ctr"/>
            <a:r>
              <a:rPr lang="en-US" altLang="zh-CN" sz="6600" b="1" dirty="0">
                <a:solidFill>
                  <a:srgbClr val="6DEEBA"/>
                </a:solidFill>
                <a:latin typeface="Calibri" panose="020F0502020204030204" pitchFamily="34" charset="0"/>
                <a:ea typeface="张海山锐线体2.0"/>
                <a:cs typeface="张海山锐线体2.0"/>
              </a:rPr>
              <a:t>Abstract</a:t>
            </a:r>
            <a:endParaRPr lang="zh-CN" altLang="en-US" sz="2800" b="1" dirty="0">
              <a:solidFill>
                <a:srgbClr val="6DEEBA"/>
              </a:solidFill>
              <a:latin typeface="Calibri" panose="020F0502020204030204" pitchFamily="34" charset="0"/>
              <a:ea typeface="张海山锐线体2.0"/>
              <a:cs typeface="张海山锐线体2.0"/>
            </a:endParaRPr>
          </a:p>
        </p:txBody>
      </p:sp>
      <p:sp>
        <p:nvSpPr>
          <p:cNvPr id="4101" name="TextBox 1048593">
            <a:extLst>
              <a:ext uri="{FF2B5EF4-FFF2-40B4-BE49-F238E27FC236}">
                <a16:creationId xmlns="" xmlns:a16="http://schemas.microsoft.com/office/drawing/2014/main" id="{27FFAC1B-A46A-3280-BD76-92E5684A50EA}"/>
              </a:ext>
            </a:extLst>
          </p:cNvPr>
          <p:cNvSpPr txBox="1">
            <a:spLocks noChangeArrowheads="1"/>
          </p:cNvSpPr>
          <p:nvPr/>
        </p:nvSpPr>
        <p:spPr bwMode="auto">
          <a:xfrm>
            <a:off x="291220" y="942534"/>
            <a:ext cx="11661775" cy="569386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等线" panose="02010600030101010101" pitchFamily="2" charset="-122"/>
                <a:ea typeface="等线" panose="02010600030101010101" pitchFamily="2" charset="-122"/>
                <a:cs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cs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cs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cs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cs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9pPr>
          </a:lstStyle>
          <a:p>
            <a:pPr algn="just">
              <a:buFont typeface="Wingdings" panose="05000000000000000000" pitchFamily="2" charset="2"/>
              <a:buChar char="ü"/>
            </a:pPr>
            <a:r>
              <a:rPr lang="en-IN" sz="2800" dirty="0" smtClean="0">
                <a:solidFill>
                  <a:schemeClr val="bg1"/>
                </a:solidFill>
                <a:latin typeface="Bookman Old Style" pitchFamily="18" charset="0"/>
              </a:rPr>
              <a:t>Cyber Supply Chain (CSC) system is complex which involves different sub-systems performing various tasks. </a:t>
            </a:r>
          </a:p>
          <a:p>
            <a:pPr algn="just">
              <a:buFont typeface="Wingdings" panose="05000000000000000000" pitchFamily="2" charset="2"/>
              <a:buChar char="ü"/>
            </a:pPr>
            <a:r>
              <a:rPr lang="en-IN" sz="2800" dirty="0" smtClean="0">
                <a:solidFill>
                  <a:schemeClr val="bg1"/>
                </a:solidFill>
                <a:latin typeface="Bookman Old Style" pitchFamily="18" charset="0"/>
              </a:rPr>
              <a:t>Security in supply chain is challenging due to the inherent vulnerabilities and threats from any part of the system which can be exploited at any point within the supply chain. </a:t>
            </a:r>
          </a:p>
          <a:p>
            <a:pPr algn="just">
              <a:buFont typeface="Wingdings" panose="05000000000000000000" pitchFamily="2" charset="2"/>
              <a:buChar char="ü"/>
            </a:pPr>
            <a:r>
              <a:rPr lang="en-IN" sz="2800" dirty="0" smtClean="0">
                <a:solidFill>
                  <a:schemeClr val="bg1"/>
                </a:solidFill>
                <a:latin typeface="Bookman Old Style" pitchFamily="18" charset="0"/>
              </a:rPr>
              <a:t>This can cause a severe disruption on the overall business continuity. Therefore, it is paramount important to understand and predicate the threats so that organization can undertake necessary control measures for the supply chain security. </a:t>
            </a:r>
          </a:p>
          <a:p>
            <a:pPr algn="just">
              <a:buFont typeface="Wingdings" panose="05000000000000000000" pitchFamily="2" charset="2"/>
              <a:buChar char="ü"/>
            </a:pPr>
            <a:r>
              <a:rPr lang="en-IN" sz="2800" dirty="0" smtClean="0">
                <a:solidFill>
                  <a:schemeClr val="bg1"/>
                </a:solidFill>
                <a:latin typeface="Bookman Old Style" pitchFamily="18" charset="0"/>
              </a:rPr>
              <a:t>Cyber Threat Intelligence (CTI) provides an intelligence analysis to discover unknown to known threats using various properties including threat actor skill and motivation, Tactics, Techniques, and Procedure (TT and P), and Indicator of Compromise (</a:t>
            </a:r>
            <a:r>
              <a:rPr lang="en-IN" sz="2800" dirty="0" err="1" smtClean="0">
                <a:solidFill>
                  <a:schemeClr val="bg1"/>
                </a:solidFill>
                <a:latin typeface="Bookman Old Style" pitchFamily="18" charset="0"/>
              </a:rPr>
              <a:t>IoC</a:t>
            </a:r>
            <a:r>
              <a:rPr lang="en-IN" sz="2800" dirty="0" smtClean="0">
                <a:solidFill>
                  <a:schemeClr val="bg1"/>
                </a:solidFill>
                <a:latin typeface="Bookman Old Style" pitchFamily="18" charset="0"/>
              </a:rPr>
              <a:t>).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1000"/>
                            </p:stCondLst>
                            <p:childTnLst>
                              <p:par>
                                <p:cTn id="5" presetID="50" presetClass="entr" presetSubtype="0" decel="100000" fill="hold" grpId="0" nodeType="afterEffect">
                                  <p:stCondLst>
                                    <p:cond delay="0"/>
                                  </p:stCondLst>
                                  <p:childTnLst>
                                    <p:set>
                                      <p:cBhvr>
                                        <p:cTn id="6" dur="1" fill="hold">
                                          <p:stCondLst>
                                            <p:cond delay="0"/>
                                          </p:stCondLst>
                                        </p:cTn>
                                        <p:tgtEl>
                                          <p:spTgt spid="1048593"/>
                                        </p:tgtEl>
                                        <p:attrNameLst>
                                          <p:attrName>style.visibility</p:attrName>
                                        </p:attrNameLst>
                                      </p:cBhvr>
                                      <p:to>
                                        <p:strVal val="visible"/>
                                      </p:to>
                                    </p:set>
                                    <p:anim calcmode="lin" valueType="num">
                                      <p:cBhvr>
                                        <p:cTn id="7" dur="1000" fill="hold"/>
                                        <p:tgtEl>
                                          <p:spTgt spid="1048593"/>
                                        </p:tgtEl>
                                        <p:attrNameLst>
                                          <p:attrName>ppt_w</p:attrName>
                                        </p:attrNameLst>
                                      </p:cBhvr>
                                      <p:tavLst>
                                        <p:tav tm="0">
                                          <p:val>
                                            <p:strVal val="#ppt_w+.3"/>
                                          </p:val>
                                        </p:tav>
                                        <p:tav tm="100000">
                                          <p:val>
                                            <p:strVal val="#ppt_w"/>
                                          </p:val>
                                        </p:tav>
                                      </p:tavLst>
                                    </p:anim>
                                    <p:anim calcmode="lin" valueType="num">
                                      <p:cBhvr>
                                        <p:cTn id="8" dur="1000" fill="hold"/>
                                        <p:tgtEl>
                                          <p:spTgt spid="1048593"/>
                                        </p:tgtEl>
                                        <p:attrNameLst>
                                          <p:attrName>ppt_h</p:attrName>
                                        </p:attrNameLst>
                                      </p:cBhvr>
                                      <p:tavLst>
                                        <p:tav tm="0">
                                          <p:val>
                                            <p:strVal val="#ppt_h"/>
                                          </p:val>
                                        </p:tav>
                                        <p:tav tm="100000">
                                          <p:val>
                                            <p:strVal val="#ppt_h"/>
                                          </p:val>
                                        </p:tav>
                                      </p:tavLst>
                                    </p:anim>
                                    <p:animEffect transition="in" filter="fade">
                                      <p:cBhvr>
                                        <p:cTn id="9" dur="1000"/>
                                        <p:tgtEl>
                                          <p:spTgt spid="10485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593"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28232A"/>
        </a:solidFill>
        <a:effectLst/>
      </p:bgPr>
    </p:bg>
    <p:spTree>
      <p:nvGrpSpPr>
        <p:cNvPr id="1" name=""/>
        <p:cNvGrpSpPr/>
        <p:nvPr/>
      </p:nvGrpSpPr>
      <p:grpSpPr>
        <a:xfrm>
          <a:off x="0" y="0"/>
          <a:ext cx="0" cy="0"/>
          <a:chOff x="0" y="0"/>
          <a:chExt cx="0" cy="0"/>
        </a:xfrm>
      </p:grpSpPr>
      <p:sp>
        <p:nvSpPr>
          <p:cNvPr id="1048686" name="矩形 8">
            <a:extLst>
              <a:ext uri="{FF2B5EF4-FFF2-40B4-BE49-F238E27FC236}">
                <a16:creationId xmlns="" xmlns:a16="http://schemas.microsoft.com/office/drawing/2014/main" id="{B9B333C5-43EF-9C4C-C60D-8387746B0B12}"/>
              </a:ext>
            </a:extLst>
          </p:cNvPr>
          <p:cNvSpPr/>
          <p:nvPr/>
        </p:nvSpPr>
        <p:spPr>
          <a:xfrm>
            <a:off x="1098550" y="-1460500"/>
            <a:ext cx="1098550" cy="1260475"/>
          </a:xfrm>
          <a:prstGeom prst="rect">
            <a:avLst/>
          </a:prstGeom>
          <a:solidFill>
            <a:srgbClr val="6DEEB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048687" name="矩形 7">
            <a:extLst>
              <a:ext uri="{FF2B5EF4-FFF2-40B4-BE49-F238E27FC236}">
                <a16:creationId xmlns="" xmlns:a16="http://schemas.microsoft.com/office/drawing/2014/main" id="{DE565048-67DC-C035-60E0-960499703E0A}"/>
              </a:ext>
            </a:extLst>
          </p:cNvPr>
          <p:cNvSpPr/>
          <p:nvPr/>
        </p:nvSpPr>
        <p:spPr>
          <a:xfrm>
            <a:off x="1508125" y="3008313"/>
            <a:ext cx="2678113" cy="1098550"/>
          </a:xfrm>
          <a:prstGeom prst="rect">
            <a:avLst/>
          </a:prstGeom>
          <a:solidFill>
            <a:srgbClr val="28232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124" name="TextBox 1048688">
            <a:extLst>
              <a:ext uri="{FF2B5EF4-FFF2-40B4-BE49-F238E27FC236}">
                <a16:creationId xmlns="" xmlns:a16="http://schemas.microsoft.com/office/drawing/2014/main" id="{31FFC55F-F8B0-FC50-C0BC-A03715ECD107}"/>
              </a:ext>
            </a:extLst>
          </p:cNvPr>
          <p:cNvSpPr txBox="1">
            <a:spLocks noChangeArrowheads="1"/>
          </p:cNvSpPr>
          <p:nvPr/>
        </p:nvSpPr>
        <p:spPr bwMode="auto">
          <a:xfrm>
            <a:off x="291074" y="478301"/>
            <a:ext cx="11661775" cy="569386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等线" panose="02010600030101010101" pitchFamily="2" charset="-122"/>
                <a:ea typeface="等线" panose="02010600030101010101" pitchFamily="2" charset="-122"/>
                <a:cs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cs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cs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cs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cs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9pPr>
          </a:lstStyle>
          <a:p>
            <a:pPr algn="just">
              <a:buFont typeface="Wingdings" panose="05000000000000000000" pitchFamily="2" charset="2"/>
              <a:buChar char="ü"/>
            </a:pPr>
            <a:r>
              <a:rPr lang="en-IN" sz="2800" dirty="0" smtClean="0">
                <a:solidFill>
                  <a:schemeClr val="bg1"/>
                </a:solidFill>
                <a:latin typeface="Bookman Old Style" pitchFamily="18" charset="0"/>
              </a:rPr>
              <a:t>This paper aims to analyse and predicate threats to improve cyber supply chain security. </a:t>
            </a:r>
          </a:p>
          <a:p>
            <a:pPr algn="just">
              <a:buFont typeface="Wingdings" panose="05000000000000000000" pitchFamily="2" charset="2"/>
              <a:buChar char="ü"/>
            </a:pPr>
            <a:r>
              <a:rPr lang="en-IN" sz="2800" dirty="0" smtClean="0">
                <a:solidFill>
                  <a:schemeClr val="bg1"/>
                </a:solidFill>
                <a:latin typeface="Bookman Old Style" pitchFamily="18" charset="0"/>
              </a:rPr>
              <a:t>We have applied Cyber Threat Intelligence (CTI) with Machine Learning (ML) techniques to analyse and predict the threats based on the CTI properties. </a:t>
            </a:r>
          </a:p>
          <a:p>
            <a:pPr algn="just">
              <a:buFont typeface="Wingdings" panose="05000000000000000000" pitchFamily="2" charset="2"/>
              <a:buChar char="ü"/>
            </a:pPr>
            <a:r>
              <a:rPr lang="en-IN" sz="2800" dirty="0" smtClean="0">
                <a:solidFill>
                  <a:schemeClr val="bg1"/>
                </a:solidFill>
                <a:latin typeface="Bookman Old Style" pitchFamily="18" charset="0"/>
              </a:rPr>
              <a:t>That allows to identify the inherent CSC vulnerabilities so that appropriate control actions can be undertaken for the overall cyber security improvement. </a:t>
            </a:r>
          </a:p>
          <a:p>
            <a:pPr algn="just">
              <a:buFont typeface="Wingdings" panose="05000000000000000000" pitchFamily="2" charset="2"/>
              <a:buChar char="ü"/>
            </a:pPr>
            <a:r>
              <a:rPr lang="en-IN" sz="2800" dirty="0" smtClean="0">
                <a:solidFill>
                  <a:schemeClr val="bg1"/>
                </a:solidFill>
                <a:latin typeface="Bookman Old Style" pitchFamily="18" charset="0"/>
              </a:rPr>
              <a:t>To demonstrate the applicability of our approach, CTI data is gathered and a number of ML algorithms, i.e., Logistic Regression (LG), Support Vector Machine (SVM), Random Forest (RF), and Decision Tree (DT), are used to develop predictive analytics using the Microsoft Malware Prediction dataset. </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28232A"/>
        </a:solidFill>
        <a:effectLst/>
      </p:bgPr>
    </p:bg>
    <p:spTree>
      <p:nvGrpSpPr>
        <p:cNvPr id="1" name=""/>
        <p:cNvGrpSpPr/>
        <p:nvPr/>
      </p:nvGrpSpPr>
      <p:grpSpPr>
        <a:xfrm>
          <a:off x="0" y="0"/>
          <a:ext cx="0" cy="0"/>
          <a:chOff x="0" y="0"/>
          <a:chExt cx="0" cy="0"/>
        </a:xfrm>
      </p:grpSpPr>
      <p:sp>
        <p:nvSpPr>
          <p:cNvPr id="1048686" name="矩形 8">
            <a:extLst>
              <a:ext uri="{FF2B5EF4-FFF2-40B4-BE49-F238E27FC236}">
                <a16:creationId xmlns="" xmlns:a16="http://schemas.microsoft.com/office/drawing/2014/main" id="{B9B333C5-43EF-9C4C-C60D-8387746B0B12}"/>
              </a:ext>
            </a:extLst>
          </p:cNvPr>
          <p:cNvSpPr/>
          <p:nvPr/>
        </p:nvSpPr>
        <p:spPr>
          <a:xfrm>
            <a:off x="1098550" y="-1460500"/>
            <a:ext cx="1098550" cy="1260475"/>
          </a:xfrm>
          <a:prstGeom prst="rect">
            <a:avLst/>
          </a:prstGeom>
          <a:solidFill>
            <a:srgbClr val="6DEEB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048687" name="矩形 7">
            <a:extLst>
              <a:ext uri="{FF2B5EF4-FFF2-40B4-BE49-F238E27FC236}">
                <a16:creationId xmlns="" xmlns:a16="http://schemas.microsoft.com/office/drawing/2014/main" id="{DE565048-67DC-C035-60E0-960499703E0A}"/>
              </a:ext>
            </a:extLst>
          </p:cNvPr>
          <p:cNvSpPr/>
          <p:nvPr/>
        </p:nvSpPr>
        <p:spPr>
          <a:xfrm>
            <a:off x="1508125" y="3008313"/>
            <a:ext cx="2678113" cy="1098550"/>
          </a:xfrm>
          <a:prstGeom prst="rect">
            <a:avLst/>
          </a:prstGeom>
          <a:solidFill>
            <a:srgbClr val="28232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124" name="TextBox 1048688">
            <a:extLst>
              <a:ext uri="{FF2B5EF4-FFF2-40B4-BE49-F238E27FC236}">
                <a16:creationId xmlns="" xmlns:a16="http://schemas.microsoft.com/office/drawing/2014/main" id="{31FFC55F-F8B0-FC50-C0BC-A03715ECD107}"/>
              </a:ext>
            </a:extLst>
          </p:cNvPr>
          <p:cNvSpPr txBox="1">
            <a:spLocks noChangeArrowheads="1"/>
          </p:cNvSpPr>
          <p:nvPr/>
        </p:nvSpPr>
        <p:spPr bwMode="auto">
          <a:xfrm>
            <a:off x="291074" y="478301"/>
            <a:ext cx="11661775" cy="440120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等线" panose="02010600030101010101" pitchFamily="2" charset="-122"/>
                <a:ea typeface="等线" panose="02010600030101010101" pitchFamily="2" charset="-122"/>
                <a:cs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cs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cs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cs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cs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9pPr>
          </a:lstStyle>
          <a:p>
            <a:pPr algn="just">
              <a:buFont typeface="Wingdings" panose="05000000000000000000" pitchFamily="2" charset="2"/>
              <a:buChar char="ü"/>
            </a:pPr>
            <a:r>
              <a:rPr lang="en-IN" sz="2800" dirty="0" smtClean="0">
                <a:solidFill>
                  <a:schemeClr val="bg1"/>
                </a:solidFill>
                <a:latin typeface="Bookman Old Style" pitchFamily="18" charset="0"/>
              </a:rPr>
              <a:t>The experiment considers attack and TTP as input parameters and vulnerabilities and Indicators of compromise (</a:t>
            </a:r>
            <a:r>
              <a:rPr lang="en-IN" sz="2800" dirty="0" err="1" smtClean="0">
                <a:solidFill>
                  <a:schemeClr val="bg1"/>
                </a:solidFill>
                <a:latin typeface="Bookman Old Style" pitchFamily="18" charset="0"/>
              </a:rPr>
              <a:t>IoC</a:t>
            </a:r>
            <a:r>
              <a:rPr lang="en-IN" sz="2800" dirty="0" smtClean="0">
                <a:solidFill>
                  <a:schemeClr val="bg1"/>
                </a:solidFill>
                <a:latin typeface="Bookman Old Style" pitchFamily="18" charset="0"/>
              </a:rPr>
              <a:t>) as output parameters. </a:t>
            </a:r>
          </a:p>
          <a:p>
            <a:pPr algn="just">
              <a:buFont typeface="Wingdings" panose="05000000000000000000" pitchFamily="2" charset="2"/>
              <a:buChar char="ü"/>
            </a:pPr>
            <a:r>
              <a:rPr lang="en-IN" sz="2800" dirty="0" smtClean="0">
                <a:solidFill>
                  <a:schemeClr val="bg1"/>
                </a:solidFill>
                <a:latin typeface="Bookman Old Style" pitchFamily="18" charset="0"/>
              </a:rPr>
              <a:t>The results relating to the prediction reveal that Spyware/Ransom ware and spear phishing are the most predictable threats in CSC. </a:t>
            </a:r>
          </a:p>
          <a:p>
            <a:pPr algn="just">
              <a:buFont typeface="Wingdings" panose="05000000000000000000" pitchFamily="2" charset="2"/>
              <a:buChar char="ü"/>
            </a:pPr>
            <a:r>
              <a:rPr lang="en-IN" sz="2800" dirty="0" smtClean="0">
                <a:solidFill>
                  <a:schemeClr val="bg1"/>
                </a:solidFill>
                <a:latin typeface="Bookman Old Style" pitchFamily="18" charset="0"/>
              </a:rPr>
              <a:t>We have also recommended relevant controls to tackle these threats. </a:t>
            </a:r>
          </a:p>
          <a:p>
            <a:pPr algn="just">
              <a:buFont typeface="Wingdings" panose="05000000000000000000" pitchFamily="2" charset="2"/>
              <a:buChar char="ü"/>
            </a:pPr>
            <a:r>
              <a:rPr lang="en-IN" sz="2800" dirty="0" smtClean="0">
                <a:solidFill>
                  <a:schemeClr val="bg1"/>
                </a:solidFill>
                <a:latin typeface="Bookman Old Style" pitchFamily="18" charset="0"/>
              </a:rPr>
              <a:t>We advocate using CTI data for the ML predicate model for the overall CSC cyber security improvement.</a:t>
            </a:r>
            <a:endParaRPr lang="en-US" altLang="en-US" sz="2800" dirty="0" smtClean="0">
              <a:solidFill>
                <a:schemeClr val="bg1"/>
              </a:solidFill>
              <a:latin typeface="Bookman Old Style" pitchFamily="18"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28232A"/>
        </a:solidFill>
        <a:effectLst/>
      </p:bgPr>
    </p:bg>
    <p:spTree>
      <p:nvGrpSpPr>
        <p:cNvPr id="1" name=""/>
        <p:cNvGrpSpPr/>
        <p:nvPr/>
      </p:nvGrpSpPr>
      <p:grpSpPr>
        <a:xfrm>
          <a:off x="0" y="0"/>
          <a:ext cx="0" cy="0"/>
          <a:chOff x="0" y="0"/>
          <a:chExt cx="0" cy="0"/>
        </a:xfrm>
      </p:grpSpPr>
      <p:sp>
        <p:nvSpPr>
          <p:cNvPr id="1048595" name="矩形 8">
            <a:extLst>
              <a:ext uri="{FF2B5EF4-FFF2-40B4-BE49-F238E27FC236}">
                <a16:creationId xmlns="" xmlns:a16="http://schemas.microsoft.com/office/drawing/2014/main" id="{912953DC-AC2F-A584-77F6-D9C6AF8A69BE}"/>
              </a:ext>
            </a:extLst>
          </p:cNvPr>
          <p:cNvSpPr/>
          <p:nvPr/>
        </p:nvSpPr>
        <p:spPr>
          <a:xfrm>
            <a:off x="1098550" y="-1460500"/>
            <a:ext cx="1098550" cy="1260475"/>
          </a:xfrm>
          <a:prstGeom prst="rect">
            <a:avLst/>
          </a:prstGeom>
          <a:solidFill>
            <a:srgbClr val="6DEEB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6147" name="文本框 4">
            <a:extLst>
              <a:ext uri="{FF2B5EF4-FFF2-40B4-BE49-F238E27FC236}">
                <a16:creationId xmlns="" xmlns:a16="http://schemas.microsoft.com/office/drawing/2014/main" id="{2A42DF64-A061-64CB-DF88-900FF5D2DD82}"/>
              </a:ext>
            </a:extLst>
          </p:cNvPr>
          <p:cNvSpPr txBox="1">
            <a:spLocks noChangeArrowheads="1"/>
          </p:cNvSpPr>
          <p:nvPr/>
        </p:nvSpPr>
        <p:spPr bwMode="auto">
          <a:xfrm>
            <a:off x="717452" y="0"/>
            <a:ext cx="11029071" cy="11079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等线" panose="02010600030101010101" pitchFamily="2" charset="-122"/>
                <a:ea typeface="等线" panose="02010600030101010101" pitchFamily="2" charset="-122"/>
                <a:cs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cs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cs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cs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cs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9pPr>
          </a:lstStyle>
          <a:p>
            <a:pPr algn="ctr"/>
            <a:r>
              <a:rPr lang="en-US" altLang="zh-CN" sz="6600" b="1" dirty="0">
                <a:solidFill>
                  <a:srgbClr val="6DEEBA"/>
                </a:solidFill>
                <a:latin typeface="Calibri" panose="020F0502020204030204" pitchFamily="34" charset="0"/>
                <a:ea typeface="张海山锐线体2.0"/>
                <a:cs typeface="张海山锐线体2.0"/>
              </a:rPr>
              <a:t>Existing</a:t>
            </a:r>
            <a:endParaRPr lang="zh-CN" altLang="en-US" sz="6600" b="1" dirty="0">
              <a:solidFill>
                <a:srgbClr val="6DEEBA"/>
              </a:solidFill>
              <a:latin typeface="Calibri" panose="020F0502020204030204" pitchFamily="34" charset="0"/>
              <a:ea typeface="张海山锐线体2.0"/>
              <a:cs typeface="张海山锐线体2.0"/>
            </a:endParaRPr>
          </a:p>
        </p:txBody>
      </p:sp>
      <p:sp>
        <p:nvSpPr>
          <p:cNvPr id="6148" name="TextBox 1048596">
            <a:extLst>
              <a:ext uri="{FF2B5EF4-FFF2-40B4-BE49-F238E27FC236}">
                <a16:creationId xmlns="" xmlns:a16="http://schemas.microsoft.com/office/drawing/2014/main" id="{AFFE8129-0309-49C7-E486-4134FC565F69}"/>
              </a:ext>
            </a:extLst>
          </p:cNvPr>
          <p:cNvSpPr txBox="1">
            <a:spLocks noChangeArrowheads="1"/>
          </p:cNvSpPr>
          <p:nvPr/>
        </p:nvSpPr>
        <p:spPr bwMode="auto">
          <a:xfrm>
            <a:off x="4684541" y="920115"/>
            <a:ext cx="7329267" cy="440120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marL="457200" indent="-457200">
              <a:defRPr>
                <a:solidFill>
                  <a:schemeClr val="tx1"/>
                </a:solidFill>
                <a:latin typeface="等线" panose="02010600030101010101" pitchFamily="2" charset="-122"/>
                <a:ea typeface="等线" panose="02010600030101010101" pitchFamily="2" charset="-122"/>
                <a:cs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cs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cs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cs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cs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9pPr>
          </a:lstStyle>
          <a:p>
            <a:pPr algn="just">
              <a:buFont typeface="Wingdings" panose="05000000000000000000" pitchFamily="2" charset="2"/>
              <a:buChar char="ü"/>
            </a:pPr>
            <a:r>
              <a:rPr lang="en-IN" sz="2800" dirty="0" smtClean="0">
                <a:solidFill>
                  <a:schemeClr val="bg1"/>
                </a:solidFill>
                <a:latin typeface="Bookman Old Style" pitchFamily="18" charset="0"/>
              </a:rPr>
              <a:t>Cyber Threat Intelligence (CTI ) provides technical indicators, context, and actionable advice relating to existing and emerging threat.</a:t>
            </a:r>
          </a:p>
          <a:p>
            <a:pPr algn="just">
              <a:buFont typeface="Wingdings" panose="05000000000000000000" pitchFamily="2" charset="2"/>
              <a:buChar char="ü"/>
            </a:pPr>
            <a:r>
              <a:rPr lang="en-IN" sz="2800" dirty="0" smtClean="0">
                <a:solidFill>
                  <a:schemeClr val="bg1"/>
                </a:solidFill>
                <a:latin typeface="Bookman Old Style" pitchFamily="18" charset="0"/>
              </a:rPr>
              <a:t>CTI provides evidence-based knowledge of threat actor's motives, intents, TTPs, and indicators of compromise (</a:t>
            </a:r>
            <a:r>
              <a:rPr lang="en-IN" sz="2800" dirty="0" err="1" smtClean="0">
                <a:solidFill>
                  <a:schemeClr val="bg1"/>
                </a:solidFill>
                <a:latin typeface="Bookman Old Style" pitchFamily="18" charset="0"/>
              </a:rPr>
              <a:t>IoC</a:t>
            </a:r>
            <a:r>
              <a:rPr lang="en-IN" sz="2800" dirty="0" smtClean="0">
                <a:solidFill>
                  <a:schemeClr val="bg1"/>
                </a:solidFill>
                <a:latin typeface="Bookman Old Style" pitchFamily="18" charset="0"/>
              </a:rPr>
              <a:t>) and control mechanisms relating to the existing and emerging threat.</a:t>
            </a:r>
          </a:p>
        </p:txBody>
      </p:sp>
      <p:pic>
        <p:nvPicPr>
          <p:cNvPr id="1026" name="Picture 2" descr="C:\Users\ELCOT-Lenovo\Desktop\PIC.jpg"/>
          <p:cNvPicPr>
            <a:picLocks noChangeAspect="1" noChangeArrowheads="1"/>
          </p:cNvPicPr>
          <p:nvPr/>
        </p:nvPicPr>
        <p:blipFill>
          <a:blip r:embed="rId2"/>
          <a:srcRect/>
          <a:stretch>
            <a:fillRect/>
          </a:stretch>
        </p:blipFill>
        <p:spPr bwMode="auto">
          <a:xfrm>
            <a:off x="450166" y="1125415"/>
            <a:ext cx="4093699" cy="4487594"/>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28232A"/>
        </a:solidFill>
        <a:effectLst/>
      </p:bgPr>
    </p:bg>
    <p:spTree>
      <p:nvGrpSpPr>
        <p:cNvPr id="1" name=""/>
        <p:cNvGrpSpPr/>
        <p:nvPr/>
      </p:nvGrpSpPr>
      <p:grpSpPr>
        <a:xfrm>
          <a:off x="0" y="0"/>
          <a:ext cx="0" cy="0"/>
          <a:chOff x="0" y="0"/>
          <a:chExt cx="0" cy="0"/>
        </a:xfrm>
      </p:grpSpPr>
      <p:sp>
        <p:nvSpPr>
          <p:cNvPr id="1048598" name="矩形 8">
            <a:extLst>
              <a:ext uri="{FF2B5EF4-FFF2-40B4-BE49-F238E27FC236}">
                <a16:creationId xmlns="" xmlns:a16="http://schemas.microsoft.com/office/drawing/2014/main" id="{E821F9A7-0859-119F-EF60-34608197F22A}"/>
              </a:ext>
            </a:extLst>
          </p:cNvPr>
          <p:cNvSpPr/>
          <p:nvPr/>
        </p:nvSpPr>
        <p:spPr>
          <a:xfrm>
            <a:off x="1098550" y="-1460500"/>
            <a:ext cx="1098550" cy="1260475"/>
          </a:xfrm>
          <a:prstGeom prst="rect">
            <a:avLst/>
          </a:prstGeom>
          <a:solidFill>
            <a:srgbClr val="6DEEB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048599" name="文本框 10">
            <a:extLst>
              <a:ext uri="{FF2B5EF4-FFF2-40B4-BE49-F238E27FC236}">
                <a16:creationId xmlns="" xmlns:a16="http://schemas.microsoft.com/office/drawing/2014/main" id="{E4712462-3946-20A6-7E5D-2058C4F9B9EB}"/>
              </a:ext>
            </a:extLst>
          </p:cNvPr>
          <p:cNvSpPr txBox="1">
            <a:spLocks noChangeArrowheads="1"/>
          </p:cNvSpPr>
          <p:nvPr/>
        </p:nvSpPr>
        <p:spPr bwMode="auto">
          <a:xfrm>
            <a:off x="4352925" y="301625"/>
            <a:ext cx="3486150" cy="9921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等线" panose="02010600030101010101" pitchFamily="2" charset="-122"/>
                <a:ea typeface="等线" panose="02010600030101010101" pitchFamily="2" charset="-122"/>
                <a:cs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cs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cs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cs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cs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9pPr>
          </a:lstStyle>
          <a:p>
            <a:r>
              <a:rPr lang="en-US" altLang="zh-CN" sz="6000" b="1" dirty="0">
                <a:solidFill>
                  <a:srgbClr val="6DEEBA"/>
                </a:solidFill>
                <a:latin typeface="Calibri" panose="020F0502020204030204" pitchFamily="34" charset="0"/>
                <a:ea typeface="张海山锐线体2.0"/>
                <a:cs typeface="张海山锐线体2.0"/>
              </a:rPr>
              <a:t>Proposed</a:t>
            </a:r>
            <a:endParaRPr lang="zh-CN" altLang="en-US" sz="4000" b="1" dirty="0">
              <a:solidFill>
                <a:srgbClr val="6DEEBA"/>
              </a:solidFill>
              <a:latin typeface="Calibri" panose="020F0502020204030204" pitchFamily="34" charset="0"/>
              <a:ea typeface="张海山锐线体2.0"/>
              <a:cs typeface="张海山锐线体2.0"/>
            </a:endParaRPr>
          </a:p>
        </p:txBody>
      </p:sp>
      <p:sp>
        <p:nvSpPr>
          <p:cNvPr id="7173" name="TextBox 1048599">
            <a:extLst>
              <a:ext uri="{FF2B5EF4-FFF2-40B4-BE49-F238E27FC236}">
                <a16:creationId xmlns="" xmlns:a16="http://schemas.microsoft.com/office/drawing/2014/main" id="{7EF63FBA-213F-4E0D-30A2-8DB30E4A5F64}"/>
              </a:ext>
            </a:extLst>
          </p:cNvPr>
          <p:cNvSpPr txBox="1">
            <a:spLocks noChangeArrowheads="1"/>
          </p:cNvSpPr>
          <p:nvPr/>
        </p:nvSpPr>
        <p:spPr bwMode="auto">
          <a:xfrm>
            <a:off x="4765675" y="1293813"/>
            <a:ext cx="7242175" cy="440120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等线" panose="02010600030101010101" pitchFamily="2" charset="-122"/>
                <a:ea typeface="等线" panose="02010600030101010101" pitchFamily="2" charset="-122"/>
                <a:cs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cs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cs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cs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cs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9pPr>
          </a:lstStyle>
          <a:p>
            <a:pPr algn="just">
              <a:buFont typeface="Wingdings" panose="05000000000000000000" pitchFamily="2" charset="2"/>
              <a:buChar char="ü"/>
            </a:pPr>
            <a:r>
              <a:rPr lang="en-IN" sz="2800" dirty="0" smtClean="0">
                <a:solidFill>
                  <a:schemeClr val="bg1"/>
                </a:solidFill>
                <a:latin typeface="Bookman Old Style" pitchFamily="18" charset="0"/>
              </a:rPr>
              <a:t>The proposed approach includes additional concepts related to CSC such as supply chain actor and controls.</a:t>
            </a:r>
          </a:p>
          <a:p>
            <a:pPr algn="just">
              <a:buFont typeface="Wingdings" panose="05000000000000000000" pitchFamily="2" charset="2"/>
              <a:buChar char="ü"/>
            </a:pPr>
            <a:r>
              <a:rPr lang="en-IN" sz="2800" dirty="0" smtClean="0">
                <a:solidFill>
                  <a:schemeClr val="bg1"/>
                </a:solidFill>
                <a:latin typeface="Bookman Old Style" pitchFamily="18" charset="0"/>
              </a:rPr>
              <a:t>A dynamic privacy protection model was proposed by to address threats relating to wireless communication.</a:t>
            </a:r>
          </a:p>
          <a:p>
            <a:pPr algn="just">
              <a:buFont typeface="Wingdings" panose="05000000000000000000" pitchFamily="2" charset="2"/>
              <a:buChar char="ü"/>
            </a:pPr>
            <a:r>
              <a:rPr lang="en-IN" sz="2800" dirty="0" smtClean="0">
                <a:solidFill>
                  <a:schemeClr val="bg1"/>
                </a:solidFill>
                <a:latin typeface="Bookman Old Style" pitchFamily="18" charset="0"/>
              </a:rPr>
              <a:t>We used a running example from a smart grid system to analyze the proposed approach and demonstrate the applicability of the work.</a:t>
            </a:r>
            <a:endParaRPr lang="en-US" altLang="en-US" sz="2800" dirty="0">
              <a:solidFill>
                <a:schemeClr val="bg1"/>
              </a:solidFill>
              <a:latin typeface="Bookman Old Style" pitchFamily="18" charset="0"/>
            </a:endParaRPr>
          </a:p>
        </p:txBody>
      </p:sp>
      <p:pic>
        <p:nvPicPr>
          <p:cNvPr id="2050" name="Picture 2" descr="C:\Users\ELCOT-Lenovo\Desktop\PIC1.png"/>
          <p:cNvPicPr>
            <a:picLocks noChangeAspect="1" noChangeArrowheads="1"/>
          </p:cNvPicPr>
          <p:nvPr/>
        </p:nvPicPr>
        <p:blipFill>
          <a:blip r:embed="rId2"/>
          <a:srcRect/>
          <a:stretch>
            <a:fillRect/>
          </a:stretch>
        </p:blipFill>
        <p:spPr bwMode="auto">
          <a:xfrm>
            <a:off x="380999" y="1899137"/>
            <a:ext cx="4008121" cy="381234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500"/>
                            </p:stCondLst>
                            <p:childTnLst>
                              <p:par>
                                <p:cTn id="5" presetID="50" presetClass="entr" presetSubtype="0" decel="100000" fill="hold" grpId="0" nodeType="afterEffect">
                                  <p:stCondLst>
                                    <p:cond delay="0"/>
                                  </p:stCondLst>
                                  <p:childTnLst>
                                    <p:set>
                                      <p:cBhvr>
                                        <p:cTn id="6" dur="1" fill="hold">
                                          <p:stCondLst>
                                            <p:cond delay="0"/>
                                          </p:stCondLst>
                                        </p:cTn>
                                        <p:tgtEl>
                                          <p:spTgt spid="1048599"/>
                                        </p:tgtEl>
                                        <p:attrNameLst>
                                          <p:attrName>style.visibility</p:attrName>
                                        </p:attrNameLst>
                                      </p:cBhvr>
                                      <p:to>
                                        <p:strVal val="visible"/>
                                      </p:to>
                                    </p:set>
                                    <p:anim calcmode="lin" valueType="num">
                                      <p:cBhvr>
                                        <p:cTn id="7" dur="1000" fill="hold"/>
                                        <p:tgtEl>
                                          <p:spTgt spid="1048599"/>
                                        </p:tgtEl>
                                        <p:attrNameLst>
                                          <p:attrName>ppt_w</p:attrName>
                                        </p:attrNameLst>
                                      </p:cBhvr>
                                      <p:tavLst>
                                        <p:tav tm="0">
                                          <p:val>
                                            <p:strVal val="#ppt_w+.3"/>
                                          </p:val>
                                        </p:tav>
                                        <p:tav tm="100000">
                                          <p:val>
                                            <p:strVal val="#ppt_w"/>
                                          </p:val>
                                        </p:tav>
                                      </p:tavLst>
                                    </p:anim>
                                    <p:anim calcmode="lin" valueType="num">
                                      <p:cBhvr>
                                        <p:cTn id="8" dur="1000" fill="hold"/>
                                        <p:tgtEl>
                                          <p:spTgt spid="1048599"/>
                                        </p:tgtEl>
                                        <p:attrNameLst>
                                          <p:attrName>ppt_h</p:attrName>
                                        </p:attrNameLst>
                                      </p:cBhvr>
                                      <p:tavLst>
                                        <p:tav tm="0">
                                          <p:val>
                                            <p:strVal val="#ppt_h"/>
                                          </p:val>
                                        </p:tav>
                                        <p:tav tm="100000">
                                          <p:val>
                                            <p:strVal val="#ppt_h"/>
                                          </p:val>
                                        </p:tav>
                                      </p:tavLst>
                                    </p:anim>
                                    <p:animEffect transition="in" filter="fade">
                                      <p:cBhvr>
                                        <p:cTn id="9" dur="1000"/>
                                        <p:tgtEl>
                                          <p:spTgt spid="10485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599"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28232A"/>
        </a:solidFill>
        <a:effectLst/>
      </p:bgPr>
    </p:bg>
    <p:spTree>
      <p:nvGrpSpPr>
        <p:cNvPr id="1" name=""/>
        <p:cNvGrpSpPr/>
        <p:nvPr/>
      </p:nvGrpSpPr>
      <p:grpSpPr>
        <a:xfrm>
          <a:off x="0" y="0"/>
          <a:ext cx="0" cy="0"/>
          <a:chOff x="0" y="0"/>
          <a:chExt cx="0" cy="0"/>
        </a:xfrm>
      </p:grpSpPr>
      <p:sp>
        <p:nvSpPr>
          <p:cNvPr id="1048601" name="矩形 8">
            <a:extLst>
              <a:ext uri="{FF2B5EF4-FFF2-40B4-BE49-F238E27FC236}">
                <a16:creationId xmlns="" xmlns:a16="http://schemas.microsoft.com/office/drawing/2014/main" id="{5E22D0B8-5F23-C77C-F120-4AF70BD13D30}"/>
              </a:ext>
            </a:extLst>
          </p:cNvPr>
          <p:cNvSpPr/>
          <p:nvPr/>
        </p:nvSpPr>
        <p:spPr>
          <a:xfrm>
            <a:off x="1098550" y="-1460500"/>
            <a:ext cx="1098550" cy="1260475"/>
          </a:xfrm>
          <a:prstGeom prst="rect">
            <a:avLst/>
          </a:prstGeom>
          <a:solidFill>
            <a:srgbClr val="6DEEB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048602" name="文本框 25">
            <a:extLst>
              <a:ext uri="{FF2B5EF4-FFF2-40B4-BE49-F238E27FC236}">
                <a16:creationId xmlns="" xmlns:a16="http://schemas.microsoft.com/office/drawing/2014/main" id="{6028D351-E04D-D475-8723-7D0A8E760C60}"/>
              </a:ext>
            </a:extLst>
          </p:cNvPr>
          <p:cNvSpPr txBox="1">
            <a:spLocks noChangeArrowheads="1"/>
          </p:cNvSpPr>
          <p:nvPr/>
        </p:nvSpPr>
        <p:spPr bwMode="auto">
          <a:xfrm>
            <a:off x="4079875" y="327025"/>
            <a:ext cx="4032250" cy="8921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等线" panose="02010600030101010101" pitchFamily="2" charset="-122"/>
                <a:ea typeface="等线" panose="02010600030101010101" pitchFamily="2" charset="-122"/>
                <a:cs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cs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cs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cs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cs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9pPr>
          </a:lstStyle>
          <a:p>
            <a:r>
              <a:rPr lang="en-US" altLang="zh-CN" sz="5400" b="1">
                <a:solidFill>
                  <a:srgbClr val="6DEEBA"/>
                </a:solidFill>
                <a:latin typeface="Calibri" panose="020F0502020204030204" pitchFamily="34" charset="0"/>
                <a:ea typeface="张海山锐线体2.0"/>
                <a:cs typeface="张海山锐线体2.0"/>
              </a:rPr>
              <a:t>Advantages</a:t>
            </a:r>
            <a:endParaRPr lang="zh-CN" altLang="en-US" sz="4000" b="1">
              <a:solidFill>
                <a:srgbClr val="6DEEBA"/>
              </a:solidFill>
              <a:latin typeface="Calibri" panose="020F0502020204030204" pitchFamily="34" charset="0"/>
              <a:ea typeface="张海山锐线体2.0"/>
              <a:cs typeface="张海山锐线体2.0"/>
            </a:endParaRPr>
          </a:p>
        </p:txBody>
      </p:sp>
      <p:sp>
        <p:nvSpPr>
          <p:cNvPr id="8196" name="TextBox 1048602">
            <a:extLst>
              <a:ext uri="{FF2B5EF4-FFF2-40B4-BE49-F238E27FC236}">
                <a16:creationId xmlns="" xmlns:a16="http://schemas.microsoft.com/office/drawing/2014/main" id="{E1AB5067-59DF-6E2A-4F99-E417BCB3A142}"/>
              </a:ext>
            </a:extLst>
          </p:cNvPr>
          <p:cNvSpPr txBox="1">
            <a:spLocks noChangeArrowheads="1"/>
          </p:cNvSpPr>
          <p:nvPr/>
        </p:nvSpPr>
        <p:spPr bwMode="auto">
          <a:xfrm>
            <a:off x="3282950" y="1625600"/>
            <a:ext cx="8716792" cy="440120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等线" panose="02010600030101010101" pitchFamily="2" charset="-122"/>
                <a:ea typeface="等线" panose="02010600030101010101" pitchFamily="2" charset="-122"/>
                <a:cs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cs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cs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cs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cs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9pPr>
          </a:lstStyle>
          <a:p>
            <a:pPr algn="just">
              <a:buFont typeface="Wingdings" panose="05000000000000000000" pitchFamily="2" charset="2"/>
              <a:buChar char="ü"/>
            </a:pPr>
            <a:r>
              <a:rPr lang="en-IN" sz="2800" dirty="0" smtClean="0">
                <a:solidFill>
                  <a:schemeClr val="bg1"/>
                </a:solidFill>
                <a:latin typeface="Bookman Old Style" pitchFamily="18" charset="0"/>
              </a:rPr>
              <a:t>The goal of the ML techniques is to evaluate if the algorithm can predict the performance of classification as an attack or not after a training phase.</a:t>
            </a:r>
          </a:p>
          <a:p>
            <a:pPr algn="just">
              <a:buFont typeface="Wingdings" panose="05000000000000000000" pitchFamily="2" charset="2"/>
              <a:buChar char="ü"/>
            </a:pPr>
            <a:r>
              <a:rPr lang="en-IN" sz="2800" dirty="0" smtClean="0">
                <a:solidFill>
                  <a:schemeClr val="bg1"/>
                </a:solidFill>
                <a:latin typeface="Bookman Old Style" pitchFamily="18" charset="0"/>
              </a:rPr>
              <a:t>The approach adopts the CTI process to gather and analyse the threat data and ML techniques to predicate the threat. </a:t>
            </a:r>
          </a:p>
          <a:p>
            <a:pPr algn="just">
              <a:buFont typeface="Wingdings" panose="05000000000000000000" pitchFamily="2" charset="2"/>
              <a:buChar char="ü"/>
            </a:pPr>
            <a:r>
              <a:rPr lang="en-IN" sz="2800" dirty="0" smtClean="0">
                <a:solidFill>
                  <a:schemeClr val="bg1"/>
                </a:solidFill>
                <a:latin typeface="Bookman Old Style" pitchFamily="18" charset="0"/>
              </a:rPr>
              <a:t>ML techniques are used on classification algorithms to learn a dataset for performance accuracies and predictive analytics.</a:t>
            </a:r>
          </a:p>
        </p:txBody>
      </p:sp>
      <p:pic>
        <p:nvPicPr>
          <p:cNvPr id="3074" name="Picture 2" descr="C:\Users\ELCOT-Lenovo\Desktop\PIC3.jpg"/>
          <p:cNvPicPr>
            <a:picLocks noChangeAspect="1" noChangeArrowheads="1"/>
          </p:cNvPicPr>
          <p:nvPr/>
        </p:nvPicPr>
        <p:blipFill>
          <a:blip r:embed="rId2"/>
          <a:srcRect/>
          <a:stretch>
            <a:fillRect/>
          </a:stretch>
        </p:blipFill>
        <p:spPr bwMode="auto">
          <a:xfrm>
            <a:off x="551937" y="2110154"/>
            <a:ext cx="2619375" cy="2841673"/>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500"/>
                            </p:stCondLst>
                            <p:childTnLst>
                              <p:par>
                                <p:cTn id="5" presetID="50" presetClass="entr" presetSubtype="0" decel="100000" fill="hold" grpId="0" nodeType="afterEffect">
                                  <p:stCondLst>
                                    <p:cond delay="0"/>
                                  </p:stCondLst>
                                  <p:childTnLst>
                                    <p:set>
                                      <p:cBhvr>
                                        <p:cTn id="6" dur="1" fill="hold">
                                          <p:stCondLst>
                                            <p:cond delay="0"/>
                                          </p:stCondLst>
                                        </p:cTn>
                                        <p:tgtEl>
                                          <p:spTgt spid="1048602"/>
                                        </p:tgtEl>
                                        <p:attrNameLst>
                                          <p:attrName>style.visibility</p:attrName>
                                        </p:attrNameLst>
                                      </p:cBhvr>
                                      <p:to>
                                        <p:strVal val="visible"/>
                                      </p:to>
                                    </p:set>
                                    <p:anim calcmode="lin" valueType="num">
                                      <p:cBhvr>
                                        <p:cTn id="7" dur="1000" fill="hold"/>
                                        <p:tgtEl>
                                          <p:spTgt spid="1048602"/>
                                        </p:tgtEl>
                                        <p:attrNameLst>
                                          <p:attrName>ppt_w</p:attrName>
                                        </p:attrNameLst>
                                      </p:cBhvr>
                                      <p:tavLst>
                                        <p:tav tm="0">
                                          <p:val>
                                            <p:strVal val="#ppt_w+.3"/>
                                          </p:val>
                                        </p:tav>
                                        <p:tav tm="100000">
                                          <p:val>
                                            <p:strVal val="#ppt_w"/>
                                          </p:val>
                                        </p:tav>
                                      </p:tavLst>
                                    </p:anim>
                                    <p:anim calcmode="lin" valueType="num">
                                      <p:cBhvr>
                                        <p:cTn id="8" dur="1000" fill="hold"/>
                                        <p:tgtEl>
                                          <p:spTgt spid="1048602"/>
                                        </p:tgtEl>
                                        <p:attrNameLst>
                                          <p:attrName>ppt_h</p:attrName>
                                        </p:attrNameLst>
                                      </p:cBhvr>
                                      <p:tavLst>
                                        <p:tav tm="0">
                                          <p:val>
                                            <p:strVal val="#ppt_h"/>
                                          </p:val>
                                        </p:tav>
                                        <p:tav tm="100000">
                                          <p:val>
                                            <p:strVal val="#ppt_h"/>
                                          </p:val>
                                        </p:tav>
                                      </p:tavLst>
                                    </p:anim>
                                    <p:animEffect transition="in" filter="fade">
                                      <p:cBhvr>
                                        <p:cTn id="9" dur="1000"/>
                                        <p:tgtEl>
                                          <p:spTgt spid="10486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02"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28232A"/>
        </a:solidFill>
        <a:effectLst/>
      </p:bgPr>
    </p:bg>
    <p:spTree>
      <p:nvGrpSpPr>
        <p:cNvPr id="1" name=""/>
        <p:cNvGrpSpPr/>
        <p:nvPr/>
      </p:nvGrpSpPr>
      <p:grpSpPr>
        <a:xfrm>
          <a:off x="0" y="0"/>
          <a:ext cx="0" cy="0"/>
          <a:chOff x="0" y="0"/>
          <a:chExt cx="0" cy="0"/>
        </a:xfrm>
      </p:grpSpPr>
      <p:sp>
        <p:nvSpPr>
          <p:cNvPr id="1048604" name="矩形 8">
            <a:extLst>
              <a:ext uri="{FF2B5EF4-FFF2-40B4-BE49-F238E27FC236}">
                <a16:creationId xmlns="" xmlns:a16="http://schemas.microsoft.com/office/drawing/2014/main" id="{624E58B7-5D21-FAF9-134B-39C28B75D663}"/>
              </a:ext>
            </a:extLst>
          </p:cNvPr>
          <p:cNvSpPr/>
          <p:nvPr/>
        </p:nvSpPr>
        <p:spPr>
          <a:xfrm>
            <a:off x="1098550" y="-1460500"/>
            <a:ext cx="1098550" cy="1260475"/>
          </a:xfrm>
          <a:prstGeom prst="rect">
            <a:avLst/>
          </a:prstGeom>
          <a:solidFill>
            <a:srgbClr val="6DEEB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048605" name="文本框 46">
            <a:extLst>
              <a:ext uri="{FF2B5EF4-FFF2-40B4-BE49-F238E27FC236}">
                <a16:creationId xmlns="" xmlns:a16="http://schemas.microsoft.com/office/drawing/2014/main" id="{D4BDDEDA-5C95-407B-36C1-41ED609069E5}"/>
              </a:ext>
            </a:extLst>
          </p:cNvPr>
          <p:cNvSpPr txBox="1">
            <a:spLocks noChangeArrowheads="1"/>
          </p:cNvSpPr>
          <p:nvPr/>
        </p:nvSpPr>
        <p:spPr bwMode="auto">
          <a:xfrm>
            <a:off x="3362325" y="428625"/>
            <a:ext cx="5467350" cy="9921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等线" panose="02010600030101010101" pitchFamily="2" charset="-122"/>
                <a:ea typeface="等线" panose="02010600030101010101" pitchFamily="2" charset="-122"/>
                <a:cs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cs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cs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cs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cs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9pPr>
          </a:lstStyle>
          <a:p>
            <a:r>
              <a:rPr lang="en-US" altLang="zh-CN" sz="6000" b="1">
                <a:solidFill>
                  <a:srgbClr val="6DEEBA"/>
                </a:solidFill>
                <a:latin typeface="Calibri" panose="020F0502020204030204" pitchFamily="34" charset="0"/>
                <a:ea typeface="张海山锐线体2.0"/>
                <a:cs typeface="张海山锐线体2.0"/>
              </a:rPr>
              <a:t>Disadvantages</a:t>
            </a:r>
            <a:endParaRPr lang="zh-CN" altLang="en-US" sz="4000" b="1">
              <a:solidFill>
                <a:srgbClr val="6DEEBA"/>
              </a:solidFill>
              <a:latin typeface="Calibri" panose="020F0502020204030204" pitchFamily="34" charset="0"/>
              <a:ea typeface="张海山锐线体2.0"/>
              <a:cs typeface="张海山锐线体2.0"/>
            </a:endParaRPr>
          </a:p>
        </p:txBody>
      </p:sp>
      <p:sp>
        <p:nvSpPr>
          <p:cNvPr id="9220" name="TextBox 1048605">
            <a:extLst>
              <a:ext uri="{FF2B5EF4-FFF2-40B4-BE49-F238E27FC236}">
                <a16:creationId xmlns="" xmlns:a16="http://schemas.microsoft.com/office/drawing/2014/main" id="{91152107-3D47-ECB1-5477-A57D05AB9945}"/>
              </a:ext>
            </a:extLst>
          </p:cNvPr>
          <p:cNvSpPr txBox="1">
            <a:spLocks noChangeArrowheads="1"/>
          </p:cNvSpPr>
          <p:nvPr/>
        </p:nvSpPr>
        <p:spPr bwMode="auto">
          <a:xfrm>
            <a:off x="689317" y="1590896"/>
            <a:ext cx="10832123" cy="397031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等线" panose="02010600030101010101" pitchFamily="2" charset="-122"/>
                <a:ea typeface="等线" panose="02010600030101010101" pitchFamily="2" charset="-122"/>
                <a:cs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cs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cs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cs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cs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9pPr>
          </a:lstStyle>
          <a:p>
            <a:pPr algn="just">
              <a:buFont typeface="Wingdings" panose="05000000000000000000" pitchFamily="2" charset="2"/>
              <a:buChar char="ü"/>
            </a:pPr>
            <a:r>
              <a:rPr lang="en-IN" sz="2800" dirty="0" smtClean="0">
                <a:solidFill>
                  <a:schemeClr val="bg1"/>
                </a:solidFill>
                <a:latin typeface="Bookman Old Style" pitchFamily="18" charset="0"/>
              </a:rPr>
              <a:t>We used AUC_ROC (Area Under Curve – Receiver Operating Characteristics) to model the selection metric for the bi-multiclass classification problem to distinguish between the probabilities of the given classes.</a:t>
            </a:r>
          </a:p>
          <a:p>
            <a:pPr algn="just">
              <a:buFont typeface="Wingdings" panose="05000000000000000000" pitchFamily="2" charset="2"/>
              <a:buChar char="ü"/>
            </a:pPr>
            <a:r>
              <a:rPr lang="en-IN" altLang="zh-CN" sz="2800" dirty="0" smtClean="0">
                <a:solidFill>
                  <a:schemeClr val="bg1"/>
                </a:solidFill>
                <a:latin typeface="Bookman Old Style" pitchFamily="18" charset="0"/>
              </a:rPr>
              <a:t>Cyber security incident reporting platform provides individuals and organizations with a system to reports cyber incidents they have experienced unexpectedly or any unusual network issues, or suspected fraud or cybercrime activities.</a:t>
            </a:r>
            <a:endParaRPr lang="zh-CN" altLang="en-US" sz="2800" dirty="0">
              <a:solidFill>
                <a:schemeClr val="bg1"/>
              </a:solidFill>
              <a:latin typeface="Bookman Old Style"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500"/>
                            </p:stCondLst>
                            <p:childTnLst>
                              <p:par>
                                <p:cTn id="5" presetID="50" presetClass="entr" presetSubtype="0" decel="100000" fill="hold" grpId="0" nodeType="afterEffect">
                                  <p:stCondLst>
                                    <p:cond delay="0"/>
                                  </p:stCondLst>
                                  <p:childTnLst>
                                    <p:set>
                                      <p:cBhvr>
                                        <p:cTn id="6" dur="1" fill="hold">
                                          <p:stCondLst>
                                            <p:cond delay="0"/>
                                          </p:stCondLst>
                                        </p:cTn>
                                        <p:tgtEl>
                                          <p:spTgt spid="1048605"/>
                                        </p:tgtEl>
                                        <p:attrNameLst>
                                          <p:attrName>style.visibility</p:attrName>
                                        </p:attrNameLst>
                                      </p:cBhvr>
                                      <p:to>
                                        <p:strVal val="visible"/>
                                      </p:to>
                                    </p:set>
                                    <p:anim calcmode="lin" valueType="num">
                                      <p:cBhvr>
                                        <p:cTn id="7" dur="1000" fill="hold"/>
                                        <p:tgtEl>
                                          <p:spTgt spid="1048605"/>
                                        </p:tgtEl>
                                        <p:attrNameLst>
                                          <p:attrName>ppt_w</p:attrName>
                                        </p:attrNameLst>
                                      </p:cBhvr>
                                      <p:tavLst>
                                        <p:tav tm="0">
                                          <p:val>
                                            <p:strVal val="#ppt_w+.3"/>
                                          </p:val>
                                        </p:tav>
                                        <p:tav tm="100000">
                                          <p:val>
                                            <p:strVal val="#ppt_w"/>
                                          </p:val>
                                        </p:tav>
                                      </p:tavLst>
                                    </p:anim>
                                    <p:anim calcmode="lin" valueType="num">
                                      <p:cBhvr>
                                        <p:cTn id="8" dur="1000" fill="hold"/>
                                        <p:tgtEl>
                                          <p:spTgt spid="1048605"/>
                                        </p:tgtEl>
                                        <p:attrNameLst>
                                          <p:attrName>ppt_h</p:attrName>
                                        </p:attrNameLst>
                                      </p:cBhvr>
                                      <p:tavLst>
                                        <p:tav tm="0">
                                          <p:val>
                                            <p:strVal val="#ppt_h"/>
                                          </p:val>
                                        </p:tav>
                                        <p:tav tm="100000">
                                          <p:val>
                                            <p:strVal val="#ppt_h"/>
                                          </p:val>
                                        </p:tav>
                                      </p:tavLst>
                                    </p:anim>
                                    <p:animEffect transition="in" filter="fade">
                                      <p:cBhvr>
                                        <p:cTn id="9" dur="1000"/>
                                        <p:tgtEl>
                                          <p:spTgt spid="10486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05"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28232A"/>
        </a:solidFill>
        <a:effectLst/>
      </p:bgPr>
    </p:bg>
    <p:spTree>
      <p:nvGrpSpPr>
        <p:cNvPr id="1" name=""/>
        <p:cNvGrpSpPr/>
        <p:nvPr/>
      </p:nvGrpSpPr>
      <p:grpSpPr>
        <a:xfrm>
          <a:off x="0" y="0"/>
          <a:ext cx="0" cy="0"/>
          <a:chOff x="0" y="0"/>
          <a:chExt cx="0" cy="0"/>
        </a:xfrm>
      </p:grpSpPr>
      <p:sp>
        <p:nvSpPr>
          <p:cNvPr id="1048607" name="矩形 8">
            <a:extLst>
              <a:ext uri="{FF2B5EF4-FFF2-40B4-BE49-F238E27FC236}">
                <a16:creationId xmlns="" xmlns:a16="http://schemas.microsoft.com/office/drawing/2014/main" id="{52DE9005-F7D6-337E-7AE7-7ED56FE7FC29}"/>
              </a:ext>
            </a:extLst>
          </p:cNvPr>
          <p:cNvSpPr/>
          <p:nvPr/>
        </p:nvSpPr>
        <p:spPr>
          <a:xfrm>
            <a:off x="1098550" y="-1460500"/>
            <a:ext cx="1098550" cy="1260475"/>
          </a:xfrm>
          <a:prstGeom prst="rect">
            <a:avLst/>
          </a:prstGeom>
          <a:solidFill>
            <a:srgbClr val="6DEEB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048608" name="文本框 44">
            <a:extLst>
              <a:ext uri="{FF2B5EF4-FFF2-40B4-BE49-F238E27FC236}">
                <a16:creationId xmlns="" xmlns:a16="http://schemas.microsoft.com/office/drawing/2014/main" id="{34955592-6C29-B062-0DF3-4EB37F9D3ACE}"/>
              </a:ext>
            </a:extLst>
          </p:cNvPr>
          <p:cNvSpPr txBox="1">
            <a:spLocks noChangeArrowheads="1"/>
          </p:cNvSpPr>
          <p:nvPr/>
        </p:nvSpPr>
        <p:spPr bwMode="auto">
          <a:xfrm>
            <a:off x="4257675" y="196850"/>
            <a:ext cx="3676650" cy="8905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等线" panose="02010600030101010101" pitchFamily="2" charset="-122"/>
                <a:ea typeface="等线" panose="02010600030101010101" pitchFamily="2" charset="-122"/>
                <a:cs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cs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cs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cs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cs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9pPr>
          </a:lstStyle>
          <a:p>
            <a:r>
              <a:rPr lang="en-US" altLang="zh-CN" sz="5400" b="1" dirty="0">
                <a:solidFill>
                  <a:srgbClr val="6DEEBA"/>
                </a:solidFill>
                <a:latin typeface="Calibri" panose="020F0502020204030204" pitchFamily="34" charset="0"/>
                <a:ea typeface="张海山锐线体2.0"/>
                <a:cs typeface="张海山锐线体2.0"/>
              </a:rPr>
              <a:t>Conclusion</a:t>
            </a:r>
            <a:endParaRPr lang="zh-CN" altLang="en-US" sz="4000" b="1" dirty="0">
              <a:solidFill>
                <a:srgbClr val="6DEEBA"/>
              </a:solidFill>
              <a:latin typeface="Calibri" panose="020F0502020204030204" pitchFamily="34" charset="0"/>
              <a:ea typeface="张海山锐线体2.0"/>
              <a:cs typeface="张海山锐线体2.0"/>
            </a:endParaRPr>
          </a:p>
        </p:txBody>
      </p:sp>
      <p:sp>
        <p:nvSpPr>
          <p:cNvPr id="10244" name="TextBox 1048608">
            <a:extLst>
              <a:ext uri="{FF2B5EF4-FFF2-40B4-BE49-F238E27FC236}">
                <a16:creationId xmlns="" xmlns:a16="http://schemas.microsoft.com/office/drawing/2014/main" id="{511DD8EC-8A5E-8F91-D62C-3856E2A44BDD}"/>
              </a:ext>
            </a:extLst>
          </p:cNvPr>
          <p:cNvSpPr txBox="1">
            <a:spLocks noChangeArrowheads="1"/>
          </p:cNvSpPr>
          <p:nvPr/>
        </p:nvSpPr>
        <p:spPr bwMode="auto">
          <a:xfrm>
            <a:off x="182880" y="3937548"/>
            <a:ext cx="11802793" cy="224676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等线" panose="02010600030101010101" pitchFamily="2" charset="-122"/>
                <a:ea typeface="等线" panose="02010600030101010101" pitchFamily="2" charset="-122"/>
                <a:cs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cs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cs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cs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cs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9pPr>
          </a:lstStyle>
          <a:p>
            <a:pPr algn="just">
              <a:buFont typeface="Wingdings" pitchFamily="2" charset="2"/>
              <a:buChar char="ü"/>
            </a:pPr>
            <a:r>
              <a:rPr lang="en-IN" sz="2800" dirty="0" smtClean="0">
                <a:solidFill>
                  <a:schemeClr val="bg1"/>
                </a:solidFill>
                <a:latin typeface="Bookman Old Style" pitchFamily="18" charset="0"/>
              </a:rPr>
              <a:t>The integration of complex cyber physical infrastructures and applications in a CSC environment have brought economic, business, and societal impact for both national and global context in the areas of Transport, Energy, Healthcare, Manufacturing, and Communication. </a:t>
            </a:r>
          </a:p>
        </p:txBody>
      </p:sp>
      <p:pic>
        <p:nvPicPr>
          <p:cNvPr id="4098" name="Picture 2" descr="C:\Users\ELCOT-Lenovo\Desktop\PIC2.jpg"/>
          <p:cNvPicPr>
            <a:picLocks noChangeAspect="1" noChangeArrowheads="1"/>
          </p:cNvPicPr>
          <p:nvPr/>
        </p:nvPicPr>
        <p:blipFill>
          <a:blip r:embed="rId2"/>
          <a:srcRect/>
          <a:stretch>
            <a:fillRect/>
          </a:stretch>
        </p:blipFill>
        <p:spPr bwMode="auto">
          <a:xfrm>
            <a:off x="1730326" y="1280160"/>
            <a:ext cx="8890782" cy="2419643"/>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500"/>
                            </p:stCondLst>
                            <p:childTnLst>
                              <p:par>
                                <p:cTn id="5" presetID="50" presetClass="entr" presetSubtype="0" decel="100000" fill="hold" grpId="0" nodeType="afterEffect">
                                  <p:stCondLst>
                                    <p:cond delay="0"/>
                                  </p:stCondLst>
                                  <p:childTnLst>
                                    <p:set>
                                      <p:cBhvr>
                                        <p:cTn id="6" dur="1" fill="hold">
                                          <p:stCondLst>
                                            <p:cond delay="0"/>
                                          </p:stCondLst>
                                        </p:cTn>
                                        <p:tgtEl>
                                          <p:spTgt spid="1048608"/>
                                        </p:tgtEl>
                                        <p:attrNameLst>
                                          <p:attrName>style.visibility</p:attrName>
                                        </p:attrNameLst>
                                      </p:cBhvr>
                                      <p:to>
                                        <p:strVal val="visible"/>
                                      </p:to>
                                    </p:set>
                                    <p:anim calcmode="lin" valueType="num">
                                      <p:cBhvr>
                                        <p:cTn id="7" dur="1000" fill="hold"/>
                                        <p:tgtEl>
                                          <p:spTgt spid="1048608"/>
                                        </p:tgtEl>
                                        <p:attrNameLst>
                                          <p:attrName>ppt_w</p:attrName>
                                        </p:attrNameLst>
                                      </p:cBhvr>
                                      <p:tavLst>
                                        <p:tav tm="0">
                                          <p:val>
                                            <p:strVal val="#ppt_w+.3"/>
                                          </p:val>
                                        </p:tav>
                                        <p:tav tm="100000">
                                          <p:val>
                                            <p:strVal val="#ppt_w"/>
                                          </p:val>
                                        </p:tav>
                                      </p:tavLst>
                                    </p:anim>
                                    <p:anim calcmode="lin" valueType="num">
                                      <p:cBhvr>
                                        <p:cTn id="8" dur="1000" fill="hold"/>
                                        <p:tgtEl>
                                          <p:spTgt spid="1048608"/>
                                        </p:tgtEl>
                                        <p:attrNameLst>
                                          <p:attrName>ppt_h</p:attrName>
                                        </p:attrNameLst>
                                      </p:cBhvr>
                                      <p:tavLst>
                                        <p:tav tm="0">
                                          <p:val>
                                            <p:strVal val="#ppt_h"/>
                                          </p:val>
                                        </p:tav>
                                        <p:tav tm="100000">
                                          <p:val>
                                            <p:strVal val="#ppt_h"/>
                                          </p:val>
                                        </p:tav>
                                      </p:tavLst>
                                    </p:anim>
                                    <p:animEffect transition="in" filter="fade">
                                      <p:cBhvr>
                                        <p:cTn id="9" dur="1000"/>
                                        <p:tgtEl>
                                          <p:spTgt spid="10486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08"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28232A"/>
        </a:solidFill>
        <a:effectLst/>
      </p:bgPr>
    </p:bg>
    <p:spTree>
      <p:nvGrpSpPr>
        <p:cNvPr id="1" name=""/>
        <p:cNvGrpSpPr/>
        <p:nvPr/>
      </p:nvGrpSpPr>
      <p:grpSpPr>
        <a:xfrm>
          <a:off x="0" y="0"/>
          <a:ext cx="0" cy="0"/>
          <a:chOff x="0" y="0"/>
          <a:chExt cx="0" cy="0"/>
        </a:xfrm>
      </p:grpSpPr>
      <p:sp>
        <p:nvSpPr>
          <p:cNvPr id="1048748" name="矩形 8">
            <a:extLst>
              <a:ext uri="{FF2B5EF4-FFF2-40B4-BE49-F238E27FC236}">
                <a16:creationId xmlns="" xmlns:a16="http://schemas.microsoft.com/office/drawing/2014/main" id="{E0DA3BB9-6EE8-F6F7-DEBD-209615398140}"/>
              </a:ext>
            </a:extLst>
          </p:cNvPr>
          <p:cNvSpPr/>
          <p:nvPr/>
        </p:nvSpPr>
        <p:spPr>
          <a:xfrm>
            <a:off x="1098550" y="-1460500"/>
            <a:ext cx="1098550" cy="1260475"/>
          </a:xfrm>
          <a:prstGeom prst="rect">
            <a:avLst/>
          </a:prstGeom>
          <a:solidFill>
            <a:srgbClr val="6DEEB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1267" name="TextBox 1048749">
            <a:extLst>
              <a:ext uri="{FF2B5EF4-FFF2-40B4-BE49-F238E27FC236}">
                <a16:creationId xmlns="" xmlns:a16="http://schemas.microsoft.com/office/drawing/2014/main" id="{BDE1F228-EDA4-3CF1-DB15-310EEC23B2B5}"/>
              </a:ext>
            </a:extLst>
          </p:cNvPr>
          <p:cNvSpPr txBox="1">
            <a:spLocks noChangeArrowheads="1"/>
          </p:cNvSpPr>
          <p:nvPr/>
        </p:nvSpPr>
        <p:spPr bwMode="auto">
          <a:xfrm>
            <a:off x="374161" y="203421"/>
            <a:ext cx="11541174" cy="655564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等线" panose="02010600030101010101" pitchFamily="2" charset="-122"/>
                <a:ea typeface="等线" panose="02010600030101010101" pitchFamily="2" charset="-122"/>
                <a:cs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cs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cs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cs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cs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9pPr>
          </a:lstStyle>
          <a:p>
            <a:pPr algn="just">
              <a:buFont typeface="Wingdings" pitchFamily="2" charset="2"/>
              <a:buChar char="ü"/>
            </a:pPr>
            <a:r>
              <a:rPr lang="en-IN" sz="2800" dirty="0" smtClean="0">
                <a:solidFill>
                  <a:schemeClr val="bg1"/>
                </a:solidFill>
                <a:latin typeface="Bookman Old Style" pitchFamily="18" charset="0"/>
              </a:rPr>
              <a:t>This paper aims to improve CSC security by integrating CTI and ML for the threat analysis and predication. We considered the necessary concepts from CSC and CTI and a systematic process to analyse and predicate the threat. </a:t>
            </a:r>
          </a:p>
          <a:p>
            <a:pPr algn="just">
              <a:buFont typeface="Wingdings" pitchFamily="2" charset="2"/>
              <a:buChar char="ü"/>
            </a:pPr>
            <a:r>
              <a:rPr lang="en-IN" sz="2800" dirty="0" smtClean="0">
                <a:solidFill>
                  <a:schemeClr val="bg1"/>
                </a:solidFill>
                <a:latin typeface="Bookman Old Style" pitchFamily="18" charset="0"/>
              </a:rPr>
              <a:t>The experimental results showed that accuracies of the LG, DT, SVM, and RF algorithms in Majority Voting and identified a list of predicated threats. </a:t>
            </a:r>
          </a:p>
          <a:p>
            <a:pPr algn="just">
              <a:buFont typeface="Wingdings" pitchFamily="2" charset="2"/>
              <a:buChar char="ü"/>
            </a:pPr>
            <a:r>
              <a:rPr lang="en-IN" sz="2800" dirty="0" smtClean="0">
                <a:solidFill>
                  <a:schemeClr val="bg1"/>
                </a:solidFill>
                <a:latin typeface="Bookman Old Style" pitchFamily="18" charset="0"/>
              </a:rPr>
              <a:t>We also </a:t>
            </a:r>
            <a:r>
              <a:rPr lang="en-IN" sz="2800" dirty="0" smtClean="0">
                <a:solidFill>
                  <a:schemeClr val="bg1"/>
                </a:solidFill>
                <a:latin typeface="Bookman Old Style" pitchFamily="18" charset="0"/>
              </a:rPr>
              <a:t>observed </a:t>
            </a:r>
            <a:r>
              <a:rPr lang="en-IN" sz="2800" dirty="0" smtClean="0">
                <a:solidFill>
                  <a:schemeClr val="bg1"/>
                </a:solidFill>
                <a:latin typeface="Bookman Old Style" pitchFamily="18" charset="0"/>
              </a:rPr>
              <a:t>that CTI is effective to extract threat information, which can integrate into the ML classifiers for the threat predication. </a:t>
            </a:r>
          </a:p>
          <a:p>
            <a:pPr algn="just">
              <a:buFont typeface="Wingdings" pitchFamily="2" charset="2"/>
              <a:buChar char="ü"/>
            </a:pPr>
            <a:r>
              <a:rPr lang="en-IN" sz="2800" dirty="0" smtClean="0">
                <a:solidFill>
                  <a:schemeClr val="bg1"/>
                </a:solidFill>
                <a:latin typeface="Bookman Old Style" pitchFamily="18" charset="0"/>
              </a:rPr>
              <a:t>This allows CSC organization to analyse the existing controls and determine additional controls for the improvement of overall cyber security. </a:t>
            </a:r>
          </a:p>
          <a:p>
            <a:pPr algn="just">
              <a:buFont typeface="Wingdings" pitchFamily="2" charset="2"/>
              <a:buChar char="ü"/>
            </a:pPr>
            <a:r>
              <a:rPr lang="en-IN" sz="2800" dirty="0" smtClean="0">
                <a:solidFill>
                  <a:schemeClr val="bg1"/>
                </a:solidFill>
                <a:latin typeface="Bookman Old Style" pitchFamily="18" charset="0"/>
              </a:rPr>
              <a:t>It is necessary to consider the full automation of the process and industrial case study to generalize our findings. </a:t>
            </a:r>
            <a:endParaRPr lang="en-US" altLang="en-US" sz="2800" dirty="0" smtClean="0">
              <a:solidFill>
                <a:schemeClr val="bg1"/>
              </a:solidFill>
              <a:latin typeface="Bookman Old Style" pitchFamily="18"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H Sarabun PSK"/>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H Sarabun PSK"/>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98</TotalTime>
  <Words>756</Words>
  <Application>Microsoft Office PowerPoint</Application>
  <PresentationFormat>Custom</PresentationFormat>
  <Paragraphs>35</Paragraphs>
  <Slides>10</Slides>
  <Notes>0</Notes>
  <HiddenSlides>0</HiddenSlides>
  <MMClips>0</MMClips>
  <ScaleCrop>false</ScaleCrop>
  <HeadingPairs>
    <vt:vector size="4" baseType="variant">
      <vt:variant>
        <vt:lpstr>Theme</vt:lpstr>
      </vt:variant>
      <vt:variant>
        <vt:i4>2</vt:i4>
      </vt:variant>
      <vt:variant>
        <vt:lpstr>Slide Titles</vt:lpstr>
      </vt:variant>
      <vt:variant>
        <vt:i4>10</vt:i4>
      </vt:variant>
    </vt:vector>
  </HeadingPairs>
  <TitlesOfParts>
    <vt:vector size="12" baseType="lpstr">
      <vt:lpstr>Office Theme</vt:lpstr>
      <vt:lpstr>1_Office Theme</vt:lpstr>
      <vt:lpstr>Slide 1</vt:lpstr>
      <vt:lpstr>Slide 2</vt:lpstr>
      <vt:lpstr>Slide 3</vt:lpstr>
      <vt:lpstr>Slide 4</vt:lpstr>
      <vt:lpstr>Slide 5</vt:lpstr>
      <vt:lpstr>Slide 6</vt:lpstr>
      <vt:lpstr>Slide 7</vt:lpstr>
      <vt:lpstr>Slide 8</vt:lpstr>
      <vt:lpstr>Slide 9</vt:lpstr>
      <vt:lpstr>Slide 10</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PC</dc:creator>
  <cp:lastModifiedBy>ELCOT</cp:lastModifiedBy>
  <cp:revision>30</cp:revision>
  <dcterms:created xsi:type="dcterms:W3CDTF">2018-04-16T13:28:07Z</dcterms:created>
  <dcterms:modified xsi:type="dcterms:W3CDTF">2022-04-06T10:56:21Z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62cb9cd7070e4fa2ae77591e806319c4</vt:lpwstr>
  </property>
</Properties>
</file>