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Creating Application for Mobile Phones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Currently</a:t>
            </a:r>
            <a:r>
              <a:rPr lang="en-IN" sz="2000" dirty="0" smtClean="0">
                <a:latin typeface="Times New Roman" pitchFamily="18" charset="0"/>
                <a:cs typeface="Times New Roman" pitchFamily="18" charset="0"/>
              </a:rPr>
              <a:t>, the development of mobile applications heavily relies on using conventional computers as development platform. </a:t>
            </a:r>
            <a:r>
              <a:rPr lang="en-IN" sz="2000" dirty="0" err="1" smtClean="0">
                <a:latin typeface="Times New Roman" pitchFamily="18" charset="0"/>
                <a:cs typeface="Times New Roman" pitchFamily="18" charset="0"/>
              </a:rPr>
              <a:t>MobiDev</a:t>
            </a:r>
            <a:r>
              <a:rPr lang="en-IN" sz="2000" dirty="0" smtClean="0">
                <a:latin typeface="Times New Roman" pitchFamily="18" charset="0"/>
                <a:cs typeface="Times New Roman" pitchFamily="18" charset="0"/>
              </a:rPr>
              <a:t> enables people in emerging countries without access to a computer but to a cell phone to develop their own locally relevant applications. The goal of the </a:t>
            </a:r>
            <a:r>
              <a:rPr lang="en-IN" sz="2000" dirty="0" err="1" smtClean="0">
                <a:latin typeface="Times New Roman" pitchFamily="18" charset="0"/>
                <a:cs typeface="Times New Roman" pitchFamily="18" charset="0"/>
              </a:rPr>
              <a:t>MobiDev</a:t>
            </a:r>
            <a:r>
              <a:rPr lang="en-IN" sz="2000" dirty="0" smtClean="0">
                <a:latin typeface="Times New Roman" pitchFamily="18" charset="0"/>
                <a:cs typeface="Times New Roman" pitchFamily="18" charset="0"/>
              </a:rPr>
              <a:t> project is to simplify development and deployment of applications directly on mobile phones. As a first step, we focus on the design of applications and try to support the computer science curriculum in developing countries to bootstrap the mobile developer culture and community. </a:t>
            </a:r>
            <a:r>
              <a:rPr lang="en-IN" sz="2000" dirty="0" err="1" smtClean="0">
                <a:latin typeface="Times New Roman" pitchFamily="18" charset="0"/>
                <a:cs typeface="Times New Roman" pitchFamily="18" charset="0"/>
              </a:rPr>
              <a:t>MobiDev</a:t>
            </a:r>
            <a:r>
              <a:rPr lang="en-IN" sz="2000" dirty="0" smtClean="0">
                <a:latin typeface="Times New Roman" pitchFamily="18" charset="0"/>
                <a:cs typeface="Times New Roman" pitchFamily="18" charset="0"/>
              </a:rPr>
              <a:t> allows the creation of graphical user interfaces (GUI) using various concepts. We present the results of a first system evaluation that show how people perceive the concepts for UI creation of </a:t>
            </a:r>
            <a:r>
              <a:rPr lang="en-IN" sz="2000" dirty="0" err="1" smtClean="0">
                <a:latin typeface="Times New Roman" pitchFamily="18" charset="0"/>
                <a:cs typeface="Times New Roman" pitchFamily="18" charset="0"/>
              </a:rPr>
              <a:t>MobiDev</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are a number of frameworks that provide existing functionality for you to build upon. For instance, the Foundation framework includes classes representing basic data types—such as strings and numbers—as well as collection classes for storing other objects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It’s recommended that, where possible, you use existing framework classes—or subclass them to add your own app’s features—instead of trying to </a:t>
            </a:r>
            <a:r>
              <a:rPr lang="en-IN" sz="2000" dirty="0" err="1" smtClean="0">
                <a:latin typeface="Times New Roman" pitchFamily="18" charset="0"/>
                <a:cs typeface="Times New Roman" pitchFamily="18" charset="0"/>
              </a:rPr>
              <a:t>reimplement</a:t>
            </a:r>
            <a:r>
              <a:rPr lang="en-IN" sz="2000" dirty="0" smtClean="0">
                <a:latin typeface="Times New Roman" pitchFamily="18" charset="0"/>
                <a:cs typeface="Times New Roman" pitchFamily="18" charset="0"/>
              </a:rPr>
              <a:t> their </a:t>
            </a:r>
            <a:r>
              <a:rPr lang="en-IN" sz="2000" dirty="0" smtClean="0">
                <a:latin typeface="Times New Roman" pitchFamily="18" charset="0"/>
                <a:cs typeface="Times New Roman" pitchFamily="18" charset="0"/>
              </a:rPr>
              <a:t>functionality.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you open an existing project (or create a new one), </a:t>
            </a:r>
            <a:r>
              <a:rPr lang="en-IN" sz="2000" dirty="0" err="1" smtClean="0">
                <a:latin typeface="Times New Roman" pitchFamily="18" charset="0"/>
                <a:cs typeface="Times New Roman" pitchFamily="18" charset="0"/>
              </a:rPr>
              <a:t>Xcode</a:t>
            </a:r>
            <a:r>
              <a:rPr lang="en-IN" sz="2000" dirty="0" smtClean="0">
                <a:latin typeface="Times New Roman" pitchFamily="18" charset="0"/>
                <a:cs typeface="Times New Roman" pitchFamily="18" charset="0"/>
              </a:rPr>
              <a:t> automatically creates a scheme for each target.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Developing applications on a phone holds a number of obvious problems. First, it is very cumbersome to type program code due to the small (virtual) keyboard. Second, only a small amount of program code can be visible due to the limited size of the screen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common issue is that users tend to leave little gaps open at the corners of squares that denote a control</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Augmenting the interface of </a:t>
            </a:r>
            <a:r>
              <a:rPr lang="en-IN" sz="2000" dirty="0" err="1" smtClean="0">
                <a:latin typeface="Times New Roman" pitchFamily="18" charset="0"/>
                <a:cs typeface="Times New Roman" pitchFamily="18" charset="0"/>
              </a:rPr>
              <a:t>MobiDev</a:t>
            </a:r>
            <a:r>
              <a:rPr lang="en-IN" sz="2000" dirty="0" smtClean="0">
                <a:latin typeface="Times New Roman" pitchFamily="18" charset="0"/>
                <a:cs typeface="Times New Roman" pitchFamily="18" charset="0"/>
              </a:rPr>
              <a:t> with projected parts could help to overcome issues that are inherent to the size of mobile phones.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this article is to provide information on how to create an app and to explore the commonly used tools and technologies to create an app.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JavaScript is to make the app more dynamic by giving it the ability to manipulate data and to interact with the user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unit of code is the smallest testable component of your project—for example, a method in a class or a set of methods that accomplish an essential purpose.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4864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SketchBuilder</a:t>
            </a:r>
            <a:r>
              <a:rPr lang="en-IN" sz="2000" dirty="0" smtClean="0">
                <a:latin typeface="Times New Roman" pitchFamily="18" charset="0"/>
                <a:cs typeface="Times New Roman" pitchFamily="18" charset="0"/>
              </a:rPr>
              <a:t> (SB) is used for transforming UI sketches created on paper into actual UI objects on the mobile phone.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video camera was used to record the interactions with the system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be used for educational purposes as well as for creating applications for the own benefit.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interesting aspect is how mobile phones with integrated projectors could be used for creating UIs.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04999" y="1700212"/>
            <a:ext cx="6248401" cy="429577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457200"/>
            <a:ext cx="7498080" cy="6172200"/>
          </a:xfrm>
        </p:spPr>
        <p:txBody>
          <a:bodyPr>
            <a:noAutofit/>
          </a:bodyPr>
          <a:lstStyle/>
          <a:p>
            <a:pPr algn="just">
              <a:lnSpc>
                <a:spcPct val="12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introduced </a:t>
            </a:r>
            <a:r>
              <a:rPr lang="en-IN" sz="2000" dirty="0" err="1" smtClean="0">
                <a:latin typeface="Times New Roman" pitchFamily="18" charset="0"/>
                <a:cs typeface="Times New Roman" pitchFamily="18" charset="0"/>
              </a:rPr>
              <a:t>MobiDev</a:t>
            </a:r>
            <a:r>
              <a:rPr lang="en-IN" sz="2000" dirty="0" smtClean="0">
                <a:latin typeface="Times New Roman" pitchFamily="18" charset="0"/>
                <a:cs typeface="Times New Roman" pitchFamily="18" charset="0"/>
              </a:rPr>
              <a:t>, a mobile application development tool that allows the creation of mobile apps without the need for hardware other than a mobile phone. The evaluation showed that it’s possible to transform paper prototypes into executable code with a very high recognition rate of 98%. Further results show that creating UIs with SB is slower than working with the </a:t>
            </a:r>
            <a:r>
              <a:rPr lang="en-IN" sz="2000" dirty="0" err="1" smtClean="0">
                <a:latin typeface="Times New Roman" pitchFamily="18" charset="0"/>
                <a:cs typeface="Times New Roman" pitchFamily="18" charset="0"/>
              </a:rPr>
              <a:t>UiB</a:t>
            </a:r>
            <a:r>
              <a:rPr lang="en-IN" sz="2000" dirty="0" smtClean="0">
                <a:latin typeface="Times New Roman" pitchFamily="18" charset="0"/>
                <a:cs typeface="Times New Roman" pitchFamily="18" charset="0"/>
              </a:rPr>
              <a:t>. However, the great majority of participants stated that they would prefer the SB. From the qualitative feedback, we conclude that one reason for this is that working with the SB is fun and more pleasant compared to the </a:t>
            </a:r>
            <a:r>
              <a:rPr lang="en-IN" sz="2000" dirty="0" err="1" smtClean="0">
                <a:latin typeface="Times New Roman" pitchFamily="18" charset="0"/>
                <a:cs typeface="Times New Roman" pitchFamily="18" charset="0"/>
              </a:rPr>
              <a:t>UiB</a:t>
            </a:r>
            <a:r>
              <a:rPr lang="en-IN" sz="2000" dirty="0" smtClean="0">
                <a:latin typeface="Times New Roman" pitchFamily="18" charset="0"/>
                <a:cs typeface="Times New Roman" pitchFamily="18" charset="0"/>
              </a:rPr>
              <a:t>. Which approach for creating UIs is to prefer cannot be answered in general. As participants suggested, sketches of UIs can be reused. Also several people can collaborate and draw sketches together, which would be transformed to UIs by one mobile phone later. Therefore, SB and </a:t>
            </a:r>
            <a:r>
              <a:rPr lang="en-IN" sz="2000" dirty="0" err="1" smtClean="0">
                <a:latin typeface="Times New Roman" pitchFamily="18" charset="0"/>
                <a:cs typeface="Times New Roman" pitchFamily="18" charset="0"/>
              </a:rPr>
              <a:t>UiB</a:t>
            </a:r>
            <a:r>
              <a:rPr lang="en-IN" sz="2000" dirty="0" smtClean="0">
                <a:latin typeface="Times New Roman" pitchFamily="18" charset="0"/>
                <a:cs typeface="Times New Roman" pitchFamily="18" charset="0"/>
              </a:rPr>
              <a:t> are two approaches that supplement to each other. The latter is, to the best of our knowledge, the first mobile implementation of graphical user interface builder, which supports creating functional UIs.</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019800"/>
          </a:xfrm>
        </p:spPr>
        <p:txBody>
          <a:bodyPr>
            <a:noAutofit/>
          </a:bodyPr>
          <a:lstStyle/>
          <a:p>
            <a:pPr algn="just">
              <a:lnSpc>
                <a:spcPct val="160000"/>
              </a:lnSpc>
            </a:pPr>
            <a:r>
              <a:rPr lang="en-IN" sz="1600" dirty="0" smtClean="0">
                <a:latin typeface="Times New Roman" pitchFamily="18" charset="0"/>
                <a:cs typeface="Times New Roman" pitchFamily="18" charset="0"/>
              </a:rPr>
              <a:t>1. De </a:t>
            </a:r>
            <a:r>
              <a:rPr lang="en-IN" sz="1600" dirty="0" err="1" smtClean="0">
                <a:latin typeface="Times New Roman" pitchFamily="18" charset="0"/>
                <a:cs typeface="Times New Roman" pitchFamily="18" charset="0"/>
              </a:rPr>
              <a:t>Sá</a:t>
            </a:r>
            <a:r>
              <a:rPr lang="en-IN" sz="1600" dirty="0" smtClean="0">
                <a:latin typeface="Times New Roman" pitchFamily="18" charset="0"/>
                <a:cs typeface="Times New Roman" pitchFamily="18" charset="0"/>
              </a:rPr>
              <a:t>, M. and </a:t>
            </a:r>
            <a:r>
              <a:rPr lang="en-IN" sz="1600" dirty="0" err="1" smtClean="0">
                <a:latin typeface="Times New Roman" pitchFamily="18" charset="0"/>
                <a:cs typeface="Times New Roman" pitchFamily="18" charset="0"/>
              </a:rPr>
              <a:t>Carriço</a:t>
            </a:r>
            <a:r>
              <a:rPr lang="en-IN" sz="1600" dirty="0" smtClean="0">
                <a:latin typeface="Times New Roman" pitchFamily="18" charset="0"/>
                <a:cs typeface="Times New Roman" pitchFamily="18" charset="0"/>
              </a:rPr>
              <a:t>, L. A mobile tool for in-situ prototyping. In Proc. MobileHCI'09. ACM Press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Google Inc., About – App Inventor for Android. http://appinventor.googlelabs.com/about/.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Malan, D. J. and </a:t>
            </a:r>
            <a:r>
              <a:rPr lang="en-IN" sz="1600" dirty="0" err="1" smtClean="0">
                <a:latin typeface="Times New Roman" pitchFamily="18" charset="0"/>
                <a:cs typeface="Times New Roman" pitchFamily="18" charset="0"/>
              </a:rPr>
              <a:t>Leitner</a:t>
            </a:r>
            <a:r>
              <a:rPr lang="en-IN" sz="1600" dirty="0" smtClean="0">
                <a:latin typeface="Times New Roman" pitchFamily="18" charset="0"/>
                <a:cs typeface="Times New Roman" pitchFamily="18" charset="0"/>
              </a:rPr>
              <a:t>, H. H. Scratch for budding computer scientists. SIGCSE Bull. 39, 1 (March 2007), 223-227.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Measuring the Information Society 2010. ITU (2010), </a:t>
            </a:r>
            <a:r>
              <a:rPr lang="en-IN" sz="1600" dirty="0" err="1" smtClean="0">
                <a:latin typeface="Times New Roman" pitchFamily="18" charset="0"/>
                <a:cs typeface="Times New Roman" pitchFamily="18" charset="0"/>
              </a:rPr>
              <a:t>Geneve</a:t>
            </a:r>
            <a:r>
              <a:rPr lang="en-IN" sz="1600" dirty="0" smtClean="0">
                <a:latin typeface="Times New Roman" pitchFamily="18" charset="0"/>
                <a:cs typeface="Times New Roman" pitchFamily="18" charset="0"/>
              </a:rPr>
              <a:t>, Switzerland.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Pfleging</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Valderrama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Bahamóndez</a:t>
            </a:r>
            <a:r>
              <a:rPr lang="en-IN" sz="1600" dirty="0" smtClean="0">
                <a:latin typeface="Times New Roman" pitchFamily="18" charset="0"/>
                <a:cs typeface="Times New Roman" pitchFamily="18" charset="0"/>
              </a:rPr>
              <a:t>, E., Schmidt, A., Hermes, M., and Nolte, J. </a:t>
            </a:r>
            <a:r>
              <a:rPr lang="en-IN" sz="1600" dirty="0" err="1" smtClean="0">
                <a:latin typeface="Times New Roman" pitchFamily="18" charset="0"/>
                <a:cs typeface="Times New Roman" pitchFamily="18" charset="0"/>
              </a:rPr>
              <a:t>MobiDev</a:t>
            </a:r>
            <a:r>
              <a:rPr lang="en-IN" sz="1600" dirty="0" smtClean="0">
                <a:latin typeface="Times New Roman" pitchFamily="18" charset="0"/>
                <a:cs typeface="Times New Roman" pitchFamily="18" charset="0"/>
              </a:rPr>
              <a:t>: a mobile development kit for combined paper-based and in-situ programming on the mobile phone. Ext. Abstracts CHI 2010, ACM Press (2010), 3733-3738.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6</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Tillmann</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Moskal</a:t>
            </a:r>
            <a:r>
              <a:rPr lang="en-IN" sz="1600" dirty="0" smtClean="0">
                <a:latin typeface="Times New Roman" pitchFamily="18" charset="0"/>
                <a:cs typeface="Times New Roman" pitchFamily="18" charset="0"/>
              </a:rPr>
              <a:t>, M., and de </a:t>
            </a:r>
            <a:r>
              <a:rPr lang="en-IN" sz="1600" dirty="0" err="1" smtClean="0">
                <a:latin typeface="Times New Roman" pitchFamily="18" charset="0"/>
                <a:cs typeface="Times New Roman" pitchFamily="18" charset="0"/>
              </a:rPr>
              <a:t>Halleux</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TouchStudio</a:t>
            </a:r>
            <a:r>
              <a:rPr lang="en-IN" sz="1600" dirty="0" smtClean="0">
                <a:latin typeface="Times New Roman" pitchFamily="18" charset="0"/>
                <a:cs typeface="Times New Roman" pitchFamily="18" charset="0"/>
              </a:rPr>
              <a:t> - Programming Cloud-Connected Mobile Devices via </a:t>
            </a:r>
            <a:r>
              <a:rPr lang="en-IN" sz="1600" dirty="0" err="1" smtClean="0">
                <a:latin typeface="Times New Roman" pitchFamily="18" charset="0"/>
                <a:cs typeface="Times New Roman" pitchFamily="18" charset="0"/>
              </a:rPr>
              <a:t>Touchscreen</a:t>
            </a:r>
            <a:r>
              <a:rPr lang="en-IN" sz="1600" dirty="0" smtClean="0">
                <a:latin typeface="Times New Roman" pitchFamily="18" charset="0"/>
                <a:cs typeface="Times New Roman" pitchFamily="18" charset="0"/>
              </a:rPr>
              <a:t>, Microsoft Technical Report MSR-TR-2011-49, Microsoft Research,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One Laptop per Child, Deployments. http://wiki.laptop .org/go/Deployments.</a:t>
            </a: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909</Words>
  <Application>Microsoft Office PowerPoint</Application>
  <PresentationFormat>On-screen Show (4:3)</PresentationFormat>
  <Paragraphs>53</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Creating Application for Mobile Phones</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2022-04-02T11:47:05Z</dcterms:modified>
</cp:coreProperties>
</file>