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Transfer of Multimedia data through Police Radio Sets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deals with multimedia data, which combines basic functions with high quality graphics, sound, video and animation and definitions of multimedia. Also deals with multimedia characteristics, network technology – Ethernet, Provisioning and ATM, bandwidth needs and multimedia networking along with data transfers protocols. Right issues for multimedia content like ownership, general right issues, use of photographs, film clips, music works have been discussed. Also multimedia delivery has been discussed with applications of multimedia. Several implications of bandwidth for large transmission have been explained. Multimedia applications are also highlighted in this article along with the patent issues for multimedia products.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architectural elements supporting real-time data transmission over the Internet.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Effective </a:t>
            </a:r>
            <a:r>
              <a:rPr lang="en-IN" sz="2000" dirty="0" smtClean="0">
                <a:latin typeface="Times New Roman" pitchFamily="18" charset="0"/>
                <a:cs typeface="Times New Roman" pitchFamily="18" charset="0"/>
              </a:rPr>
              <a:t>implementations of such systems require a thorough understanding of both the network protocols and the coding systems used for compressing the signals to be transmitted in real-time.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n </a:t>
            </a:r>
            <a:r>
              <a:rPr lang="en-IN" sz="2000" dirty="0" smtClean="0">
                <a:latin typeface="Times New Roman" pitchFamily="18" charset="0"/>
                <a:cs typeface="Times New Roman" pitchFamily="18" charset="0"/>
              </a:rPr>
              <a:t>depth knowledge of the underlying signal processing methods are often needed for effective use of the existing protocols and extending them for future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Multimedia data stream is usually </a:t>
            </a:r>
            <a:r>
              <a:rPr lang="en-IN" sz="2000" dirty="0" err="1" smtClean="0">
                <a:latin typeface="Times New Roman" pitchFamily="18" charset="0"/>
                <a:cs typeface="Times New Roman" pitchFamily="18" charset="0"/>
              </a:rPr>
              <a:t>bursty</a:t>
            </a:r>
            <a:r>
              <a:rPr lang="en-IN" sz="2000" dirty="0" smtClean="0">
                <a:latin typeface="Times New Roman" pitchFamily="18" charset="0"/>
                <a:cs typeface="Times New Roman" pitchFamily="18" charset="0"/>
              </a:rPr>
              <a:t>. Just increasing the bandwidth will not solve the </a:t>
            </a:r>
            <a:r>
              <a:rPr lang="en-IN" sz="2000" dirty="0" err="1" smtClean="0">
                <a:latin typeface="Times New Roman" pitchFamily="18" charset="0"/>
                <a:cs typeface="Times New Roman" pitchFamily="18" charset="0"/>
              </a:rPr>
              <a:t>burstiness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problem.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Without </a:t>
            </a:r>
            <a:r>
              <a:rPr lang="en-IN" sz="2000" dirty="0" smtClean="0">
                <a:latin typeface="Times New Roman" pitchFamily="18" charset="0"/>
                <a:cs typeface="Times New Roman" pitchFamily="18" charset="0"/>
              </a:rPr>
              <a:t>careful design there can be serious problems in quality of service in real-time multimedia delivery, problems suggesting negotiation both beforehand and in real time.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new transport protocols must be used to take care of the timing issues so that audio and video data can be played back continuously with correct timing and synchronization.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810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This feedback in </a:t>
            </a:r>
            <a:r>
              <a:rPr lang="en-IN" sz="2000" dirty="0" smtClean="0">
                <a:latin typeface="Times New Roman" pitchFamily="18" charset="0"/>
                <a:cs typeface="Times New Roman" pitchFamily="18" charset="0"/>
              </a:rPr>
              <a:t>reception. quality </a:t>
            </a:r>
            <a:r>
              <a:rPr lang="en-IN" sz="2000" dirty="0" smtClean="0">
                <a:latin typeface="Times New Roman" pitchFamily="18" charset="0"/>
                <a:cs typeface="Times New Roman" pitchFamily="18" charset="0"/>
              </a:rPr>
              <a:t>is an integral part of the RTP protocol and it is intended to be used for congestion and flow control purposes as well as network performance input for the adaptive coding applications.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Design </a:t>
            </a:r>
            <a:r>
              <a:rPr lang="en-IN" sz="2000" dirty="0" smtClean="0">
                <a:latin typeface="Times New Roman" pitchFamily="18" charset="0"/>
                <a:cs typeface="Times New Roman" pitchFamily="18" charset="0"/>
              </a:rPr>
              <a:t>may borrow from the material already published and available in the archives, and it will deliver new documents, articles, and material to be included in the archives.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provide powerful operations to store and retrieve the multimedia data objects while insulating the programs from the specifics of the new storage devices and the plethora of data formats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Autofit/>
          </a:bodyPr>
          <a:lstStyle/>
          <a:p>
            <a:pPr algn="just">
              <a:lnSpc>
                <a:spcPct val="150000"/>
              </a:lnSpc>
            </a:pPr>
            <a:r>
              <a:rPr lang="en-IN" sz="2000" dirty="0" smtClean="0">
                <a:latin typeface="Times New Roman" pitchFamily="18" charset="0"/>
                <a:cs typeface="Times New Roman" pitchFamily="18" charset="0"/>
              </a:rPr>
              <a:t>Servers are forced to retransmit data to clients, further congesting the network and degrading </a:t>
            </a:r>
            <a:r>
              <a:rPr lang="en-IN" sz="2000" dirty="0" smtClean="0">
                <a:latin typeface="Times New Roman" pitchFamily="18" charset="0"/>
                <a:cs typeface="Times New Roman" pitchFamily="18" charset="0"/>
              </a:rPr>
              <a:t>performance</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err="1" smtClean="0">
                <a:latin typeface="Times New Roman" pitchFamily="18" charset="0"/>
                <a:cs typeface="Times New Roman" pitchFamily="18" charset="0"/>
              </a:rPr>
              <a:t>ethernet’s</a:t>
            </a:r>
            <a:r>
              <a:rPr lang="en-IN" sz="2000" dirty="0" smtClean="0">
                <a:latin typeface="Times New Roman" pitchFamily="18" charset="0"/>
                <a:cs typeface="Times New Roman" pitchFamily="18" charset="0"/>
              </a:rPr>
              <a:t> single fat pipe approach enables high performance for single applications, it prohibits multiple applications from sharing bandwidth simultaneously.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Caching of frequently used data can help efficiency, but not all multimedia applications so </a:t>
            </a:r>
            <a:r>
              <a:rPr lang="en-IN" sz="2000" dirty="0" smtClean="0">
                <a:latin typeface="Times New Roman" pitchFamily="18" charset="0"/>
                <a:cs typeface="Times New Roman" pitchFamily="18" charset="0"/>
              </a:rPr>
              <a:t>benefit. To </a:t>
            </a:r>
            <a:r>
              <a:rPr lang="en-IN" sz="2000" dirty="0" smtClean="0">
                <a:latin typeface="Times New Roman" pitchFamily="18" charset="0"/>
                <a:cs typeface="Times New Roman" pitchFamily="18" charset="0"/>
              </a:rPr>
              <a:t>accommodate these characteristics, techniques used by the telecommunication networks include compression of data and methods of timing the transmission and replay of multimedia.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1" y="1447800"/>
            <a:ext cx="66294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620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Digitized </a:t>
            </a:r>
            <a:r>
              <a:rPr lang="en-IN" sz="2000" dirty="0" smtClean="0">
                <a:latin typeface="Times New Roman" pitchFamily="18" charset="0"/>
                <a:cs typeface="Times New Roman" pitchFamily="18" charset="0"/>
              </a:rPr>
              <a:t>multimedia data such as images, video, and audio is rapidly becoming commonplace and will soon replace conventional alphanumeric data as the primary data format. New techniques are needed to access, manage and search these new multimedia data types. This article has given an overall idea of the multimedia; data types and data transfer methods available with the rights for multimedia content. Library and information professionals should take these as a challenge and act upon to the latest developments on multimedia data transfer. The expectations of the current technology of integrated multimedia information system inevitably greatly expand the traditional system and functions and have increased sharply information access for its users.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Chen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Ching-Chih</a:t>
            </a:r>
            <a:r>
              <a:rPr lang="en-IN" sz="2000" dirty="0" smtClean="0">
                <a:latin typeface="Times New Roman" pitchFamily="18" charset="0"/>
                <a:cs typeface="Times New Roman" pitchFamily="18" charset="0"/>
              </a:rPr>
              <a:t>. The challenge to library and information professionals in the visual information age. 45th FID Conference, 18–21 September 1990, Havana, Cuba.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Flickner</a:t>
            </a:r>
            <a:r>
              <a:rPr lang="en-IN" sz="2000" dirty="0" smtClean="0">
                <a:latin typeface="Times New Roman" pitchFamily="18" charset="0"/>
                <a:cs typeface="Times New Roman" pitchFamily="18" charset="0"/>
              </a:rPr>
              <a:t>, F. Understanding networked multimedia: Applications and technology. Prentice-Hall International, UK, 1995.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Multimedia </a:t>
            </a:r>
            <a:r>
              <a:rPr lang="en-IN" sz="2000" dirty="0" err="1" smtClean="0">
                <a:latin typeface="Times New Roman" pitchFamily="18" charset="0"/>
                <a:cs typeface="Times New Roman" pitchFamily="18" charset="0"/>
              </a:rPr>
              <a:t>i.t.magazine</a:t>
            </a:r>
            <a:r>
              <a:rPr lang="en-IN" sz="2000" dirty="0" smtClean="0">
                <a:latin typeface="Times New Roman" pitchFamily="18" charset="0"/>
                <a:cs typeface="Times New Roman" pitchFamily="18" charset="0"/>
              </a:rPr>
              <a:t>, July 1995, 27.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Paul, Andre. The future of communication formats. National Library News, January 1997, 29(1).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Rowe, Neil C. Multimedia systems.</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Special issue on Distributed Multimedia Systems and Technology. IEEE Journal on selected areas in communications, September 1996, 14(7).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What’s multimedia? Computers Today. July 1995, 50–63</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8. www.celeom.com.my/fixedservices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www.cs.ucl.ac.uk/staff/jon/mmbook/book/ book.html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www.davidfincher.net/multimedia.htm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11</a:t>
            </a:r>
            <a:r>
              <a:rPr lang="en-IN" sz="2000" dirty="0" smtClean="0">
                <a:latin typeface="Times New Roman" pitchFamily="18" charset="0"/>
                <a:cs typeface="Times New Roman" pitchFamily="18" charset="0"/>
              </a:rPr>
              <a:t>. www.networkmagazineindia.com/200104/ access1.htm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12</a:t>
            </a:r>
            <a:r>
              <a:rPr lang="en-IN" sz="2000" dirty="0" smtClean="0">
                <a:latin typeface="Times New Roman" pitchFamily="18" charset="0"/>
                <a:cs typeface="Times New Roman" pitchFamily="18" charset="0"/>
              </a:rPr>
              <a:t>. www.oxsemi.com/articles/art001.html</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759</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Transfer of Multimedia data through Police Radio Sets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2022-03-31T06:55:17Z</dcterms:modified>
</cp:coreProperties>
</file>