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3/31/2022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3/31/2022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3/31/2022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System would Identification of System Generated, Spoof Calls landing at Dial 100 Control Room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14400"/>
            <a:ext cx="7498080" cy="5638800"/>
          </a:xfrm>
        </p:spPr>
        <p:txBody>
          <a:bodyPr>
            <a:noAutofit/>
          </a:bodyPr>
          <a:lstStyle/>
          <a:p>
            <a:pPr algn="just">
              <a:buNone/>
            </a:pPr>
            <a:r>
              <a:rPr lang="en-IN" sz="2000" dirty="0" smtClean="0">
                <a:latin typeface="Times New Roman" pitchFamily="18" charset="0"/>
                <a:cs typeface="Times New Roman" pitchFamily="18" charset="0"/>
              </a:rPr>
              <a:t>    Caller </a:t>
            </a:r>
            <a:r>
              <a:rPr lang="en-IN" sz="2000" dirty="0" smtClean="0">
                <a:latin typeface="Times New Roman" pitchFamily="18" charset="0"/>
                <a:cs typeface="Times New Roman" pitchFamily="18" charset="0"/>
              </a:rPr>
              <a:t>ID (caller identification) is a service provided by telephone carriers to transmit the phone number and/or the name of a caller to a </a:t>
            </a:r>
            <a:r>
              <a:rPr lang="en-IN" sz="2000" dirty="0" err="1" smtClean="0">
                <a:latin typeface="Times New Roman" pitchFamily="18" charset="0"/>
                <a:cs typeface="Times New Roman" pitchFamily="18" charset="0"/>
              </a:rPr>
              <a:t>callee</a:t>
            </a:r>
            <a:r>
              <a:rPr lang="en-IN" sz="2000" dirty="0" smtClean="0">
                <a:latin typeface="Times New Roman" pitchFamily="18" charset="0"/>
                <a:cs typeface="Times New Roman" pitchFamily="18" charset="0"/>
              </a:rPr>
              <a:t>. Today, most people trust the caller ID information, and it is increasingly used to authenticate customers (e.g., by banks or credit card companies). However, with the proliferation of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and VoIP, it is easy to spoof caller ID by installing corresponding Apps on </a:t>
            </a:r>
            <a:r>
              <a:rPr lang="en-IN" sz="2000" dirty="0" err="1" smtClean="0">
                <a:latin typeface="Times New Roman" pitchFamily="18" charset="0"/>
                <a:cs typeface="Times New Roman" pitchFamily="18" charset="0"/>
              </a:rPr>
              <a:t>smartphones</a:t>
            </a:r>
            <a:r>
              <a:rPr lang="en-IN" sz="2000" dirty="0" smtClean="0">
                <a:latin typeface="Times New Roman" pitchFamily="18" charset="0"/>
                <a:cs typeface="Times New Roman" pitchFamily="18" charset="0"/>
              </a:rPr>
              <a:t> or by using fake ID providers. As telephone networks are fragmented between enterprises and countries, no mechanism is available today to easily detect such spoofing attacks. This vulnerability has already been exploited with crucial consequences such as faking caller IDs to emergency services (e.g., 9-1-1) or to commit fraud. In this paper, we propose an end-to-end caller ID verification mechanism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that works with existing combinations of landlines, cellular and VoIP networks.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can be deployed at the liberty of users, without any modification to the existing infrastructures. We implemented our scheme as an App for Android-based phones and validated the effectiveness of our solution in detecting spoofing attacks in various scenarios.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caller ID protocols do not provide real authentication and hence are untrustworthy for authenticating callers’ locations or identities, because caller IDs are vulnerable to spoofing attacks; i.e., an attacker can easily send a fake caller ID to a </a:t>
            </a:r>
            <a:r>
              <a:rPr lang="en-IN" sz="2000" dirty="0" err="1" smtClean="0">
                <a:latin typeface="Times New Roman" pitchFamily="18" charset="0"/>
                <a:cs typeface="Times New Roman" pitchFamily="18" charset="0"/>
              </a:rPr>
              <a:t>callee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detection solution should only change telephone terminals but not the existing telephone infrastructure, because adding any extra hardware to the existing infrastructure or introducing new protocols to the core telephone networks would be a great expense to all telephone carriers.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overcome the problem, we leverage Android hidden APIs of </a:t>
            </a:r>
            <a:r>
              <a:rPr lang="en-IN" sz="2000" dirty="0" err="1" smtClean="0">
                <a:latin typeface="Times New Roman" pitchFamily="18" charset="0"/>
                <a:cs typeface="Times New Roman" pitchFamily="18" charset="0"/>
              </a:rPr>
              <a:t>ITelephony</a:t>
            </a:r>
            <a:r>
              <a:rPr lang="en-IN" sz="2000" dirty="0" smtClean="0">
                <a:latin typeface="Times New Roman" pitchFamily="18" charset="0"/>
                <a:cs typeface="Times New Roman" pitchFamily="18" charset="0"/>
              </a:rPr>
              <a:t> interface using java reflection. </a:t>
            </a: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telephone carriers may not be able to solve the problem even if they can redesign the </a:t>
            </a:r>
            <a:r>
              <a:rPr lang="en-IN" sz="2000" dirty="0" smtClean="0">
                <a:latin typeface="Times New Roman" pitchFamily="18" charset="0"/>
                <a:cs typeface="Times New Roman" pitchFamily="18" charset="0"/>
              </a:rPr>
              <a:t>protocols.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the problem of caller ID spoofing is generally known, previously proposed solutions typically require the cooperation and modification of phone provider networks, which imposes extra cost</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it does not address the problem of fake ID providers, which have both incentive and means to fake most of this meta-data.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772400" cy="5638800"/>
          </a:xfrm>
        </p:spPr>
        <p:txBody>
          <a:bodyPr>
            <a:noAutofit/>
          </a:bodyPr>
          <a:lstStyle/>
          <a:p>
            <a:pPr algn="just">
              <a:lnSpc>
                <a:spcPct val="150000"/>
              </a:lnSpc>
            </a:pPr>
            <a:r>
              <a:rPr lang="en-IN" sz="2000" dirty="0" smtClean="0">
                <a:latin typeface="Times New Roman" pitchFamily="18" charset="0"/>
                <a:cs typeface="Times New Roman" pitchFamily="18" charset="0"/>
              </a:rPr>
              <a:t>We propose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end-to-end caller ID verification schemes that require no modification to the existing telephone infrastructure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is aggravated by the fact that the proposed authentication scheme is only useful if widely deployed, so that unauthenticated calls can be rejected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ways of comparing the call’s meta-data with the claimed caller ID are proposed, however, it does not address the problem of fake ID providers, which have both incentive and means to fake most of this meta-data.</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22860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6858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performance in various scenarios, and show that it can detect spoofed caller ID effectively and efficiently (i.e. incurring almost no extra energy overhead</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Bayesian classifier is an efficient method for calculating posterior probability based on prior probability and likelihood in the training data</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Caller ID has been increasingly used to authenticate the identities of callers, or to verify their physical locations in several systems, ranging from 9-1-1 emergency services, automatic telephone banking systems, credit card activation systems, to voicemail services.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435100" y="1600200"/>
            <a:ext cx="7499350" cy="44957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4873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838200"/>
            <a:ext cx="7498080" cy="58674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investigated caller ID spoofing attacks and identified that it is the network interconnection protocols that make caller ID spoofing possible. We designed an end-to-end solution, which we call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to detect a spoofed caller ID.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verifies the caller ID using a covert channel, which is built on top of the verification call from the </a:t>
            </a:r>
            <a:r>
              <a:rPr lang="en-IN" sz="2000" dirty="0" err="1" smtClean="0">
                <a:latin typeface="Times New Roman" pitchFamily="18" charset="0"/>
                <a:cs typeface="Times New Roman" pitchFamily="18" charset="0"/>
              </a:rPr>
              <a:t>callee</a:t>
            </a:r>
            <a:r>
              <a:rPr lang="en-IN" sz="2000" dirty="0" smtClean="0">
                <a:latin typeface="Times New Roman" pitchFamily="18" charset="0"/>
                <a:cs typeface="Times New Roman" pitchFamily="18" charset="0"/>
              </a:rPr>
              <a:t> to the claimed caller, and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uses timing estimation together with the call status for verification. We implemented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in Android-based phones and validated that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can effectively verify caller ID. Although the end-to-end delay for completing a verification takes a few seconds, such delay can be hidden when the verification is performed in parallel to the voice call. We studied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on Android-based phones as a case study, but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can be integrated to other types of phone terminals to protect end users from caller ID spoofing attacks. In addition, the current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will conclude NOTSUPPORTED when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is not implemented by a phone terminal. We envision that NOTSUPPORTED can be eliminated once the </a:t>
            </a:r>
            <a:r>
              <a:rPr lang="en-IN" sz="2000" dirty="0" err="1" smtClean="0">
                <a:latin typeface="Times New Roman" pitchFamily="18" charset="0"/>
                <a:cs typeface="Times New Roman" pitchFamily="18" charset="0"/>
              </a:rPr>
              <a:t>CallerDec</a:t>
            </a:r>
            <a:r>
              <a:rPr lang="en-IN" sz="2000" dirty="0" smtClean="0">
                <a:latin typeface="Times New Roman" pitchFamily="18" charset="0"/>
                <a:cs typeface="Times New Roman" pitchFamily="18" charset="0"/>
              </a:rPr>
              <a:t> is supported on all telephone terminals.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B. </a:t>
            </a:r>
            <a:r>
              <a:rPr lang="en-IN" sz="2000" dirty="0" err="1" smtClean="0">
                <a:latin typeface="Times New Roman" pitchFamily="18" charset="0"/>
                <a:cs typeface="Times New Roman" pitchFamily="18" charset="0"/>
              </a:rPr>
              <a:t>Schneier</a:t>
            </a:r>
            <a:r>
              <a:rPr lang="en-IN" sz="2000" dirty="0" smtClean="0">
                <a:latin typeface="Times New Roman" pitchFamily="18" charset="0"/>
                <a:cs typeface="Times New Roman" pitchFamily="18" charset="0"/>
              </a:rPr>
              <a:t>, http://www.schneier.com/blog/archives/2006/03/- caller_id_spoof.html.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ABCNews</a:t>
            </a:r>
            <a:r>
              <a:rPr lang="en-IN" sz="2000" dirty="0" smtClean="0">
                <a:latin typeface="Times New Roman" pitchFamily="18" charset="0"/>
                <a:cs typeface="Times New Roman" pitchFamily="18" charset="0"/>
              </a:rPr>
              <a:t>, Caller ID Scam Solicits Personal Info, Money. abcnews.go.com/GMA/Consumer/</a:t>
            </a:r>
            <a:r>
              <a:rPr lang="en-IN" sz="2000" dirty="0" err="1" smtClean="0">
                <a:latin typeface="Times New Roman" pitchFamily="18" charset="0"/>
                <a:cs typeface="Times New Roman" pitchFamily="18" charset="0"/>
              </a:rPr>
              <a:t>story?id</a:t>
            </a:r>
            <a:r>
              <a:rPr lang="en-IN" sz="2000" dirty="0" smtClean="0">
                <a:latin typeface="Times New Roman" pitchFamily="18" charset="0"/>
                <a:cs typeface="Times New Roman" pitchFamily="18" charset="0"/>
              </a:rPr>
              <a:t>=3305916,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D. Cuellar, Pranksters Terrorize Delco Family in “swatting” Call. WPVI-TV, Philadelphia, PA, 2010.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Rep. Engel Anti-Spoofing Bill Passes House, http://engel.house.gov/latest-news1/rep-engel-anti-spoofingbill-passes-house.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US Congress, Truth in Caller ID Act of 2009. www.gpo.gov.</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X-</a:t>
            </a:r>
            <a:r>
              <a:rPr lang="en-IN" sz="2000" dirty="0" err="1" smtClean="0">
                <a:latin typeface="Times New Roman" pitchFamily="18" charset="0"/>
                <a:cs typeface="Times New Roman" pitchFamily="18" charset="0"/>
              </a:rPr>
              <a:t>Lite</a:t>
            </a:r>
            <a:r>
              <a:rPr lang="en-IN" sz="2000" dirty="0" smtClean="0">
                <a:latin typeface="Times New Roman" pitchFamily="18" charset="0"/>
                <a:cs typeface="Times New Roman" pitchFamily="18" charset="0"/>
              </a:rPr>
              <a:t>. www.counterpath.com/x-lite.html.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Caller ID Faker-Fake a Call! www.calleridfaker.com.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TrustID</a:t>
            </a:r>
            <a:r>
              <a:rPr lang="en-IN" sz="2000" dirty="0" smtClean="0">
                <a:latin typeface="Times New Roman" pitchFamily="18" charset="0"/>
                <a:cs typeface="Times New Roman" pitchFamily="18" charset="0"/>
              </a:rPr>
              <a:t>. www.trustid.com.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ETSI, UMTS, www.etsi.org.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 W-CDMA, www.etsi.org.</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944</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System would Identification of System Generated, Spoof Calls landing at Dial 100 Control Room</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2022-03-31T11:35:04Z</dcterms:modified>
</cp:coreProperties>
</file>