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Speech Emotion Recognition (SER) on live calls while creating events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investigates the applicability of machine-driven Speech Emotion Recognition (SER) towards the augmentation of theatrical performances and interactions (e.g. controlling stage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/light, stimulating active audience engagement, actors’ interactive training, etc.). For the needs of the classification experiments, the Acted Emotional Speech Dynamic Database (AESDD) is developed, containing spoken utterances by 5 actors in 5 emotions. Several audio features and various classification techniques are implemented and evaluated, based on their performance with the AESDD, while also comparing to the well-known SAVEE database. The trained classifier is integrated in a novel application that performs live SER, fitting the needs of actors training, while simultaneously augmenting the AESDD repository.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An application that calculates speech emotion using pre-trained classifiers is presented, providing a GUI for actors training, while also augmenting the existing databases.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possible approach is using </a:t>
            </a:r>
            <a:r>
              <a:rPr lang="en-IN" sz="2000" dirty="0" err="1" smtClean="0">
                <a:latin typeface="Times New Roman" pitchFamily="18" charset="0"/>
                <a:cs typeface="Times New Roman" pitchFamily="18" charset="0"/>
              </a:rPr>
              <a:t>resampling</a:t>
            </a:r>
            <a:r>
              <a:rPr lang="en-IN" sz="2000" dirty="0" smtClean="0">
                <a:latin typeface="Times New Roman" pitchFamily="18" charset="0"/>
                <a:cs typeface="Times New Roman" pitchFamily="18" charset="0"/>
              </a:rPr>
              <a:t> techniques for altering the samples of existing databases, enlarging their </a:t>
            </a:r>
            <a:r>
              <a:rPr lang="en-IN" sz="2000" dirty="0" smtClean="0">
                <a:latin typeface="Times New Roman" pitchFamily="18" charset="0"/>
                <a:cs typeface="Times New Roman" pitchFamily="18" charset="0"/>
              </a:rPr>
              <a:t>population.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different corpora exists, there is no standard, globally approved speech database available for emotion recognition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mel</a:t>
            </a:r>
            <a:r>
              <a:rPr lang="en-IN" sz="2000" dirty="0" smtClean="0">
                <a:latin typeface="Times New Roman" pitchFamily="18" charset="0"/>
                <a:cs typeface="Times New Roman" pitchFamily="18" charset="0"/>
              </a:rPr>
              <a:t> scale filter bank identify how much energy exists in a particular frame.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Emotion recognition or affect detection from speech is an old and challenging problem in the field of artificial intelligence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problem of this type of database are it is episodic in nature and it is very much artificial in nature.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recover from this problem, a noise reduction phase is performed before analyzing emotional speech.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arises when speech samples are of different size, for this type of data, the input features matrix may be mostly sparse.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Many approaches for automatic SER have been proposed, yet the mechanisms of spoken emotion perception have not been fully revealed, neither the achieved performance has reached its full </a:t>
            </a:r>
            <a:r>
              <a:rPr lang="en-IN" sz="2000" dirty="0" smtClean="0">
                <a:latin typeface="Times New Roman" pitchFamily="18" charset="0"/>
                <a:cs typeface="Times New Roman" pitchFamily="18" charset="0"/>
              </a:rPr>
              <a:t>potentials.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Multimodal emotion detection for the control of stage lighting in music shows have been proposed, using visual and motion, and music information retrieval </a:t>
            </a:r>
            <a:r>
              <a:rPr lang="en-IN" sz="2000" dirty="0" smtClean="0">
                <a:latin typeface="Times New Roman" pitchFamily="18" charset="0"/>
                <a:cs typeface="Times New Roman" pitchFamily="18" charset="0"/>
              </a:rPr>
              <a:t>cues.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uses an automatic SER model that attempts to adaptively perform well, while taking into consideration the specific actors, the context and verbal content of the specific performance, etc.</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8683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4102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efficient emotion recognition system can be useful in the field of medical </a:t>
            </a:r>
            <a:r>
              <a:rPr lang="en-IN" sz="2000" dirty="0" smtClean="0">
                <a:latin typeface="Times New Roman" pitchFamily="18" charset="0"/>
                <a:cs typeface="Times New Roman" pitchFamily="18" charset="0"/>
              </a:rPr>
              <a:t>science, </a:t>
            </a:r>
            <a:r>
              <a:rPr lang="en-IN" sz="2000" dirty="0" smtClean="0">
                <a:latin typeface="Times New Roman" pitchFamily="18" charset="0"/>
                <a:cs typeface="Times New Roman" pitchFamily="18" charset="0"/>
              </a:rPr>
              <a:t>robotics engineering,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application etc.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need to build a human like system that can detect emotions effectively and efficiently.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popular spectral features used by various emotion recognition systems are Linear prediction coefficients (LPCs), Mel frequency </a:t>
            </a:r>
            <a:r>
              <a:rPr lang="en-IN" sz="2000" dirty="0" err="1" smtClean="0">
                <a:latin typeface="Times New Roman" pitchFamily="18" charset="0"/>
                <a:cs typeface="Times New Roman" pitchFamily="18" charset="0"/>
              </a:rPr>
              <a:t>cepstral</a:t>
            </a:r>
            <a:r>
              <a:rPr lang="en-IN" sz="2000" dirty="0" smtClean="0">
                <a:latin typeface="Times New Roman" pitchFamily="18" charset="0"/>
                <a:cs typeface="Times New Roman" pitchFamily="18" charset="0"/>
              </a:rPr>
              <a:t> coefficients (MFCCs) and Linear prediction </a:t>
            </a:r>
            <a:r>
              <a:rPr lang="en-IN" sz="2000" dirty="0" err="1" smtClean="0">
                <a:latin typeface="Times New Roman" pitchFamily="18" charset="0"/>
                <a:cs typeface="Times New Roman" pitchFamily="18" charset="0"/>
              </a:rPr>
              <a:t>cepstral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coefficients </a:t>
            </a:r>
            <a:r>
              <a:rPr lang="en-IN" sz="2000" dirty="0" smtClean="0">
                <a:latin typeface="Times New Roman" pitchFamily="18" charset="0"/>
                <a:cs typeface="Times New Roman" pitchFamily="18" charset="0"/>
              </a:rPr>
              <a:t>(LPCC</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Affect detection in normal groups with the help of biological markers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Basu, A. Bag, M. Mahadevappa, J. Mukherjee, and R. Guha.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Emotion Recognition always has been one of the key areas in human machine interaction, machine learning or affective computing.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Effects of emotion on physiological signals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Basu, A. Bag, Md. Aftabuddin, A. Mahadevappa, J. Mukherjee, and J. Guha.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has become highly prominent in technological research, as new technologies related to human-machine interaction or medical applications are developed.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Emotion recognition based on physiological signals using valence-arousal model</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Basu, N. Jana, A. Bag, M. Mahadevappa, J. Mukherjee, S. Kumar, and R. Guha.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Linear and Quadratic Discriminant Analysis are used and compared to the emotional class classification.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Speech emotion recognition in noisy environment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Chenchah and L. Zied.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To attenuate this issue, a noise reduction phase is performed before analyzing emotional speech using enhancement algorithms.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PIC.jpg"/>
          <p:cNvPicPr>
            <a:picLocks noGrp="1" noChangeAspect="1" noChangeArrowheads="1"/>
          </p:cNvPicPr>
          <p:nvPr>
            <p:ph idx="1"/>
          </p:nvPr>
        </p:nvPicPr>
        <p:blipFill>
          <a:blip r:embed="rId2"/>
          <a:srcRect/>
          <a:stretch>
            <a:fillRect/>
          </a:stretch>
        </p:blipFill>
        <p:spPr bwMode="auto">
          <a:xfrm>
            <a:off x="1600200" y="1295400"/>
            <a:ext cx="70866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11430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study reveals the fact that identification of emotion of a person is a task yet to have complete and general solution. Till now, most of the work has been done on the fixed size speech segment for classification of emotion, that means on the off line speech. The problem arises when speech samples are of different size, for this type of data, the input features matrix may be mostly sparse. Though standard feed forward MLP is powerful tool for classification problems, extremely sparse matrix may not yield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result however experiment with a properly tuned MLP network should be interesting. It is noteworthy that for input vectors of different length training, recurrent neural network (RNN) can be a better option. Moreover as human emotion is not only related to voice but also other physical gestures like facial expression or body parts movement. For this reason voice related to emotion may often be ambiguous also due to nature of a person. Thus emotion recognition using machine intelligence still have a various difficulties to overcome and a long way to run.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1825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848600" cy="65532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Basu</a:t>
            </a:r>
            <a:r>
              <a:rPr lang="en-IN" sz="1600" dirty="0" smtClean="0">
                <a:latin typeface="Times New Roman" pitchFamily="18" charset="0"/>
                <a:cs typeface="Times New Roman" pitchFamily="18" charset="0"/>
              </a:rPr>
              <a:t>, A. Bag, M. </a:t>
            </a:r>
            <a:r>
              <a:rPr lang="en-IN" sz="1600" dirty="0" err="1" smtClean="0">
                <a:latin typeface="Times New Roman" pitchFamily="18" charset="0"/>
                <a:cs typeface="Times New Roman" pitchFamily="18" charset="0"/>
              </a:rPr>
              <a:t>Mahadevappa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Guha</a:t>
            </a:r>
            <a:r>
              <a:rPr lang="en-IN" sz="1600" dirty="0" smtClean="0">
                <a:latin typeface="Times New Roman" pitchFamily="18" charset="0"/>
                <a:cs typeface="Times New Roman" pitchFamily="18" charset="0"/>
              </a:rPr>
              <a:t>. Affect detection in normal groups with the help of biological markers. In India Conference (INDICON), 2015 Annual IEEE, pages 1–6. IEEE,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Basu</a:t>
            </a:r>
            <a:r>
              <a:rPr lang="en-IN" sz="1600" dirty="0" smtClean="0">
                <a:latin typeface="Times New Roman" pitchFamily="18" charset="0"/>
                <a:cs typeface="Times New Roman" pitchFamily="18" charset="0"/>
              </a:rPr>
              <a:t>, A. Bag, Md. </a:t>
            </a:r>
            <a:r>
              <a:rPr lang="en-IN" sz="1600" dirty="0" err="1" smtClean="0">
                <a:latin typeface="Times New Roman" pitchFamily="18" charset="0"/>
                <a:cs typeface="Times New Roman" pitchFamily="18" charset="0"/>
              </a:rPr>
              <a:t>Aftabuddin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Mahadevappa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Guha</a:t>
            </a:r>
            <a:r>
              <a:rPr lang="en-IN" sz="1600" dirty="0" smtClean="0">
                <a:latin typeface="Times New Roman" pitchFamily="18" charset="0"/>
                <a:cs typeface="Times New Roman" pitchFamily="18" charset="0"/>
              </a:rPr>
              <a:t>. Effects of emotion on physiological signals. In 2016 IEEE Annual India Conference (INDICON), pages 1–6, Dec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Basu</a:t>
            </a:r>
            <a:r>
              <a:rPr lang="en-IN" sz="1600" dirty="0" smtClean="0">
                <a:latin typeface="Times New Roman" pitchFamily="18" charset="0"/>
                <a:cs typeface="Times New Roman" pitchFamily="18" charset="0"/>
              </a:rPr>
              <a:t>, N. Jana, A. Bag, M. </a:t>
            </a:r>
            <a:r>
              <a:rPr lang="en-IN" sz="1600" dirty="0" err="1" smtClean="0">
                <a:latin typeface="Times New Roman" pitchFamily="18" charset="0"/>
                <a:cs typeface="Times New Roman" pitchFamily="18" charset="0"/>
              </a:rPr>
              <a:t>Mahadevappa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S. Kumar, and R. </a:t>
            </a:r>
            <a:r>
              <a:rPr lang="en-IN" sz="1600" dirty="0" err="1" smtClean="0">
                <a:latin typeface="Times New Roman" pitchFamily="18" charset="0"/>
                <a:cs typeface="Times New Roman" pitchFamily="18" charset="0"/>
              </a:rPr>
              <a:t>Guha</a:t>
            </a:r>
            <a:r>
              <a:rPr lang="en-IN" sz="1600" dirty="0" smtClean="0">
                <a:latin typeface="Times New Roman" pitchFamily="18" charset="0"/>
                <a:cs typeface="Times New Roman" pitchFamily="18" charset="0"/>
              </a:rPr>
              <a:t>. Emotion recognition based on physiological signals using valence-arousal model. In Image Information Processing (ICIIP), 2015 Third International Conference on, pages 50–55. IEEE,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Chenchah</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Zied</a:t>
            </a:r>
            <a:r>
              <a:rPr lang="en-IN" sz="1600" dirty="0" smtClean="0">
                <a:latin typeface="Times New Roman" pitchFamily="18" charset="0"/>
                <a:cs typeface="Times New Roman" pitchFamily="18" charset="0"/>
              </a:rPr>
              <a:t>. Speech emotion recognition in noisy environment. 2nd International Conference on Advanced Technologies for Signal and Image Processing, pages 788–792,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El </a:t>
            </a:r>
            <a:r>
              <a:rPr lang="en-IN" sz="1600" dirty="0" err="1" smtClean="0">
                <a:latin typeface="Times New Roman" pitchFamily="18" charset="0"/>
                <a:cs typeface="Times New Roman" pitchFamily="18" charset="0"/>
              </a:rPr>
              <a:t>Ayadi</a:t>
            </a:r>
            <a:r>
              <a:rPr lang="en-IN" sz="1600" dirty="0" smtClean="0">
                <a:latin typeface="Times New Roman" pitchFamily="18" charset="0"/>
                <a:cs typeface="Times New Roman" pitchFamily="18" charset="0"/>
              </a:rPr>
              <a:t>, M. S. </a:t>
            </a:r>
            <a:r>
              <a:rPr lang="en-IN" sz="1600" dirty="0" err="1" smtClean="0">
                <a:latin typeface="Times New Roman" pitchFamily="18" charset="0"/>
                <a:cs typeface="Times New Roman" pitchFamily="18" charset="0"/>
              </a:rPr>
              <a:t>Kamel</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Karray</a:t>
            </a:r>
            <a:r>
              <a:rPr lang="en-IN" sz="1600" dirty="0" smtClean="0">
                <a:latin typeface="Times New Roman" pitchFamily="18" charset="0"/>
                <a:cs typeface="Times New Roman" pitchFamily="18" charset="0"/>
              </a:rPr>
              <a:t>. Survey on speech emotion recognition: Features, classification schemes, and databases. Pattern Recognition, 44(3):572–587, 2011.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Elbarougy</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Akagi</a:t>
            </a:r>
            <a:r>
              <a:rPr lang="en-IN" sz="1600" dirty="0" smtClean="0">
                <a:latin typeface="Times New Roman" pitchFamily="18" charset="0"/>
                <a:cs typeface="Times New Roman" pitchFamily="18" charset="0"/>
              </a:rPr>
              <a:t>. Cross-lingual speech emotion recognition system based on a three-layer model for human perception. 2013 </a:t>
            </a:r>
            <a:r>
              <a:rPr lang="en-IN" sz="1600" dirty="0" err="1" smtClean="0">
                <a:latin typeface="Times New Roman" pitchFamily="18" charset="0"/>
                <a:cs typeface="Times New Roman" pitchFamily="18" charset="0"/>
              </a:rPr>
              <a:t>AsiaPacific</a:t>
            </a:r>
            <a:r>
              <a:rPr lang="en-IN" sz="1600" dirty="0" smtClean="0">
                <a:latin typeface="Times New Roman" pitchFamily="18" charset="0"/>
                <a:cs typeface="Times New Roman" pitchFamily="18" charset="0"/>
              </a:rPr>
              <a:t> Signal and Information Processing Association Annual Summit and Conference, pages 1–10,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J. France and R. G. </a:t>
            </a:r>
            <a:r>
              <a:rPr lang="en-IN" sz="1600" dirty="0" err="1" smtClean="0">
                <a:latin typeface="Times New Roman" pitchFamily="18" charset="0"/>
                <a:cs typeface="Times New Roman" pitchFamily="18" charset="0"/>
              </a:rPr>
              <a:t>Shiavi</a:t>
            </a:r>
            <a:r>
              <a:rPr lang="en-IN" sz="1600" dirty="0" smtClean="0">
                <a:latin typeface="Times New Roman" pitchFamily="18" charset="0"/>
                <a:cs typeface="Times New Roman" pitchFamily="18" charset="0"/>
              </a:rPr>
              <a:t>. Acoustical properties of speech as indicators of depression and suicidal risk. IEEE Transactions on Biomedical Engineering, 47(7):829–837, 2000.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Hibare</a:t>
            </a:r>
            <a:r>
              <a:rPr lang="en-IN" sz="1600" dirty="0" smtClean="0">
                <a:latin typeface="Times New Roman" pitchFamily="18" charset="0"/>
                <a:cs typeface="Times New Roman" pitchFamily="18" charset="0"/>
              </a:rPr>
              <a:t>. Feature Extraction Techniques in Speech Processing : A Survey. International Journal of Computer Applications, 107(5):1–8,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 Huang and P. Tsang-Long. A Study on the Combination of Emotion Keywords to Improve the Negative Emotion Recognition Accuracy. Information Science and Service Science and Data Mining (ISSDM), 2012 6th International Conference on New Trends in Date of Conference: 2325 Oct. 2012, pages 496–500,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Q. Jin, C. Li, and S. Chen. Speech emotion recognition with acoustic and lexical features. PhD Proposal, 1:4749–4753,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1348</Words>
  <Application>Microsoft Office PowerPoint</Application>
  <PresentationFormat>On-screen Show (4:3)</PresentationFormat>
  <Paragraphs>76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Speech Emotion Recognition (SER) on live calls while creating events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2022-03-31T12:16:24Z</dcterms:modified>
</cp:coreProperties>
</file>