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9" d="100"/>
          <a:sy n="69" d="100"/>
        </p:scale>
        <p:origin x="-1404"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3/30/2022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3/30/2022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Creation of G.I.S. Layers through GPS Data of Dial 100 Vehicles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Recently, automatic vehicle location (AVL) has become more widely used, affordable and popular than ever before. AVL is used for different tracking purposes, especially for those related to tracking one vehicle or a fleet of vehicles. Tracking system technology was made possible by the integration of three new technologies: navigational technologies such as global positioning system (GPS), database technologies such as geographic information system (GIS) and communication technology such as general packet radio service (GPRS). The proposed software design ‘tracking system’ is used to pinpoint the position, ground speed and fuel level of a given vehicle.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This improves fleet management by making it secure and more efficient. The system has the ability to detect the optimal path between source and destination, depending on many factors such as travel time, jam, topography and number of traffic lights. The authors applied greedy techniques (GT) such as </a:t>
            </a:r>
            <a:r>
              <a:rPr lang="en-IN" sz="2000" dirty="0" err="1" smtClean="0">
                <a:latin typeface="Times New Roman" pitchFamily="18" charset="0"/>
                <a:cs typeface="Times New Roman" pitchFamily="18" charset="0"/>
              </a:rPr>
              <a:t>Dijkstra’s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Kruskal’s</a:t>
            </a:r>
            <a:r>
              <a:rPr lang="en-IN" sz="2000" dirty="0" smtClean="0">
                <a:latin typeface="Times New Roman" pitchFamily="18" charset="0"/>
                <a:cs typeface="Times New Roman" pitchFamily="18" charset="0"/>
              </a:rPr>
              <a:t> algorithms to a graph weight depending on the proposed cost function (CF). The </a:t>
            </a:r>
            <a:r>
              <a:rPr lang="en-IN" sz="2000" dirty="0" err="1" smtClean="0">
                <a:latin typeface="Times New Roman" pitchFamily="18" charset="0"/>
                <a:cs typeface="Times New Roman" pitchFamily="18" charset="0"/>
              </a:rPr>
              <a:t>geofencing</a:t>
            </a:r>
            <a:r>
              <a:rPr lang="en-IN" sz="2000" dirty="0" smtClean="0">
                <a:latin typeface="Times New Roman" pitchFamily="18" charset="0"/>
                <a:cs typeface="Times New Roman" pitchFamily="18" charset="0"/>
              </a:rPr>
              <a:t> technique is applied to the system based on real coordinates and grants security and safety to the fleet of vehicles. The designed software offers more flexibility in loading digital maps. This proposed software has the ability to visualise the real position of vehicles on maps and to take decisions according to real-time information.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facilities can also be re-grouped accordingly and specialisation attempted to bring in more professionalism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concept of anywhere policing would break the existing jurisdictional barriers for reporting of crimes; Like 'anywhere banking' brought the reforms in the financial sector, 'anywhere policing' could usher in the necessary Police reforms and make the police more accountable and people </a:t>
            </a:r>
            <a:r>
              <a:rPr lang="en-IN" sz="2000" dirty="0" smtClean="0">
                <a:latin typeface="Times New Roman" pitchFamily="18" charset="0"/>
                <a:cs typeface="Times New Roman" pitchFamily="18" charset="0"/>
              </a:rPr>
              <a:t>friendly.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approach suggests constructing a solution through a sequence of steps, each expanding a partially constructed solution obtained until an optimal solution is reached</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In most places it operates as a standalone system which is based primarily on situational responses without integrating all policing related inputs and without envisaging integration of all police functions ranging from first call to closure of all responses.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Further in a state police context it does not envisage universal response in terms with anytime anywhere police response of a scale that is both effective and satisfactory.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concept of anywhere policing is borrowed both from the world of commerce and banking.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main contribution of this proposed software is to apply the pre-published computer algorithms with GIS application and its concepts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depends on the proposed cost function (CF); it considers many parameters such as travel time, street condition, topography, average speed, distance and number of traffic lights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provides the fleet an ability to take decisions according to real-time information, in addition to historical data.</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15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An integrated command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that will enable call takers, dispatchers and other staff working in the control room environment to be able to efficiently access all communication and information resources required to effectively manage operational incidents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makes the system software more efficient and compatible, as the user will be able to switch between TCP or UDP modes coupling with the server settings or the importance of the received data</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features and advantages of this proposed system are the ability to transfer between WGS84 and any other geographical system in order to visualise the real position of vehicles on the map</a:t>
            </a:r>
            <a:r>
              <a:rPr lang="en-IN" sz="2000" dirty="0" smtClean="0">
                <a:latin typeface="Times New Roman" pitchFamily="18" charset="0"/>
                <a:cs typeface="Times New Roman" pitchFamily="18"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D:\yuva work document\BEST TITLES BASE PAPER\New folder\Big Data\PIC.jpg"/>
          <p:cNvPicPr>
            <a:picLocks noGrp="1" noChangeAspect="1" noChangeArrowheads="1"/>
          </p:cNvPicPr>
          <p:nvPr>
            <p:ph idx="1"/>
          </p:nvPr>
        </p:nvPicPr>
        <p:blipFill>
          <a:blip r:embed="rId2"/>
          <a:srcRect/>
          <a:stretch>
            <a:fillRect/>
          </a:stretch>
        </p:blipFill>
        <p:spPr bwMode="auto">
          <a:xfrm>
            <a:off x="1676400" y="1371600"/>
            <a:ext cx="6934200" cy="46482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8382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11430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tracking system has the ability to trace and coordinate a fleet of vehicles, with integration of GPRS/GPS technology. It ensures that the tracking process is within an accurate and acceptable range, since it allows managers to supervise vehicle status (i.e. fuel, temperature and door status); the system provides reliable and precise information about the amount of work by all employees, so the administrator will make sure that his/her fleet is working in location and being monitored efficiently and effectively. The proposed system provides the fleet an ability to take decisions according to real-time information, in addition to historical data. The geo fencing technique applies grants safety and security to the fleet throughout the trip.</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ArcView</a:t>
            </a:r>
            <a:r>
              <a:rPr lang="en-IN" sz="1800" dirty="0" smtClean="0">
                <a:latin typeface="Times New Roman" pitchFamily="18" charset="0"/>
                <a:cs typeface="Times New Roman" pitchFamily="18" charset="0"/>
              </a:rPr>
              <a:t> Tracking Analyst: ‘Complete tracking solutions’. ESRI White Paper, ESRI Press, 1999 </a:t>
            </a:r>
          </a:p>
          <a:p>
            <a:pPr algn="just">
              <a:lnSpc>
                <a:spcPct val="160000"/>
              </a:lnSpc>
            </a:pPr>
            <a:r>
              <a:rPr lang="en-IN" sz="1800" dirty="0" smtClean="0">
                <a:latin typeface="Times New Roman" pitchFamily="18" charset="0"/>
                <a:cs typeface="Times New Roman" pitchFamily="18" charset="0"/>
              </a:rPr>
              <a:t>[2] BRAHIM G., LUIGI L.: ‘Understanding GPRS: the GSM packet radio service’,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J., 2000, 34, (5), pp. 763–779 </a:t>
            </a:r>
          </a:p>
          <a:p>
            <a:pPr algn="just">
              <a:lnSpc>
                <a:spcPct val="160000"/>
              </a:lnSpc>
            </a:pPr>
            <a:r>
              <a:rPr lang="en-IN" sz="1800" dirty="0" smtClean="0">
                <a:latin typeface="Times New Roman" pitchFamily="18" charset="0"/>
                <a:cs typeface="Times New Roman" pitchFamily="18" charset="0"/>
              </a:rPr>
              <a:t>[3] BANNISTER J., MATHER P., COOPE S.: ‘Convergence technologies for 3G networks’ (John Wiley &amp; Sons, New York, 2002, 5th </a:t>
            </a:r>
            <a:r>
              <a:rPr lang="en-IN" sz="1800" dirty="0" err="1" smtClean="0">
                <a:latin typeface="Times New Roman" pitchFamily="18" charset="0"/>
                <a:cs typeface="Times New Roman" pitchFamily="18" charset="0"/>
              </a:rPr>
              <a:t>edn</a:t>
            </a:r>
            <a:r>
              <a:rPr lang="en-IN" sz="1800" dirty="0" smtClean="0">
                <a:latin typeface="Times New Roman" pitchFamily="18" charset="0"/>
                <a:cs typeface="Times New Roman" pitchFamily="18" charset="0"/>
              </a:rPr>
              <a:t>.) </a:t>
            </a:r>
          </a:p>
          <a:p>
            <a:pPr algn="just">
              <a:lnSpc>
                <a:spcPct val="160000"/>
              </a:lnSpc>
            </a:pPr>
            <a:r>
              <a:rPr lang="en-IN" sz="1800" dirty="0" smtClean="0">
                <a:latin typeface="Times New Roman" pitchFamily="18" charset="0"/>
                <a:cs typeface="Times New Roman" pitchFamily="18" charset="0"/>
              </a:rPr>
              <a:t>[4] AL-BAYARI O., SADOUN B.: ‘New centralized automatic vehicle location communications software system under GIS environment’, Int. J.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Syst., 2005, 18, pp. 833– 846 </a:t>
            </a:r>
          </a:p>
          <a:p>
            <a:pPr algn="just">
              <a:lnSpc>
                <a:spcPct val="160000"/>
              </a:lnSpc>
            </a:pPr>
            <a:r>
              <a:rPr lang="en-IN" sz="1800" dirty="0" smtClean="0">
                <a:latin typeface="Times New Roman" pitchFamily="18" charset="0"/>
                <a:cs typeface="Times New Roman" pitchFamily="18" charset="0"/>
              </a:rPr>
              <a:t>[5] RETSCHER G., MOK E.: ‘Integration of mobile phone location services into intelligent GPS vehicle navigation systems proceedings’. 3rd Int.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Mobile Mapping Technology, Cairo, Egypt, 2001, pp. 3– 5</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CLARKE K.C.: ‘Getting started with geographic information system’ (Prentice Hall, 2003, 4th </a:t>
            </a:r>
            <a:r>
              <a:rPr lang="en-IN" sz="2000" dirty="0" err="1" smtClean="0">
                <a:latin typeface="Times New Roman" pitchFamily="18" charset="0"/>
                <a:cs typeface="Times New Roman" pitchFamily="18" charset="0"/>
              </a:rPr>
              <a:t>edn</a:t>
            </a:r>
            <a:r>
              <a:rPr lang="en-IN" sz="2000" dirty="0" smtClean="0">
                <a:latin typeface="Times New Roman" pitchFamily="18" charset="0"/>
                <a:cs typeface="Times New Roman" pitchFamily="18" charset="0"/>
              </a:rPr>
              <a:t>.) </a:t>
            </a:r>
          </a:p>
          <a:p>
            <a:pPr algn="just">
              <a:lnSpc>
                <a:spcPct val="170000"/>
              </a:lnSpc>
            </a:pPr>
            <a:r>
              <a:rPr lang="en-IN" sz="2000" dirty="0" smtClean="0">
                <a:latin typeface="Times New Roman" pitchFamily="18" charset="0"/>
                <a:cs typeface="Times New Roman" pitchFamily="18" charset="0"/>
              </a:rPr>
              <a:t>[7] NICOPOLITIDIS P., OBAIDAT M.S., PAPADIMITRIOU G.I., POMPORTSIS A.S.: ‘Wireless networks’ (Johns Wiley &amp; Sons, New York, 2003) </a:t>
            </a:r>
          </a:p>
          <a:p>
            <a:pPr algn="just">
              <a:lnSpc>
                <a:spcPct val="170000"/>
              </a:lnSpc>
            </a:pPr>
            <a:r>
              <a:rPr lang="en-IN" sz="2000" dirty="0" smtClean="0">
                <a:latin typeface="Times New Roman" pitchFamily="18" charset="0"/>
                <a:cs typeface="Times New Roman" pitchFamily="18" charset="0"/>
              </a:rPr>
              <a:t>[8] Data communication and automatic vehicle location system “GPS-AVL”, (</a:t>
            </a:r>
            <a:r>
              <a:rPr lang="en-IN" sz="2000" dirty="0" err="1" smtClean="0">
                <a:latin typeface="Times New Roman" pitchFamily="18" charset="0"/>
                <a:cs typeface="Times New Roman" pitchFamily="18" charset="0"/>
              </a:rPr>
              <a:t>Alsi</a:t>
            </a:r>
            <a:r>
              <a:rPr lang="en-IN" sz="2000" dirty="0" smtClean="0">
                <a:latin typeface="Times New Roman" pitchFamily="18" charset="0"/>
                <a:cs typeface="Times New Roman" pitchFamily="18" charset="0"/>
              </a:rPr>
              <a:t>-Asia-page Ltd., 2004) </a:t>
            </a:r>
          </a:p>
          <a:p>
            <a:pPr algn="just">
              <a:lnSpc>
                <a:spcPct val="170000"/>
              </a:lnSpc>
            </a:pPr>
            <a:r>
              <a:rPr lang="en-IN" sz="2000" dirty="0" smtClean="0">
                <a:latin typeface="Times New Roman" pitchFamily="18" charset="0"/>
                <a:cs typeface="Times New Roman" pitchFamily="18" charset="0"/>
              </a:rPr>
              <a:t>[9] ALFRED L.: ‘GPS satellite surveying’ (John Wiley &amp; Sons, Inc., 2004, 3rd </a:t>
            </a:r>
            <a:r>
              <a:rPr lang="en-IN" sz="2000" dirty="0" err="1" smtClean="0">
                <a:latin typeface="Times New Roman" pitchFamily="18" charset="0"/>
                <a:cs typeface="Times New Roman" pitchFamily="18" charset="0"/>
              </a:rPr>
              <a:t>edn</a:t>
            </a:r>
            <a:r>
              <a:rPr lang="en-IN" sz="2000" dirty="0" smtClean="0">
                <a:latin typeface="Times New Roman" pitchFamily="18" charset="0"/>
                <a:cs typeface="Times New Roman" pitchFamily="18" charset="0"/>
              </a:rPr>
              <a:t>.) </a:t>
            </a:r>
          </a:p>
          <a:p>
            <a:pPr algn="just">
              <a:lnSpc>
                <a:spcPct val="170000"/>
              </a:lnSpc>
            </a:pPr>
            <a:r>
              <a:rPr lang="en-IN" sz="2000" dirty="0" smtClean="0">
                <a:latin typeface="Times New Roman" pitchFamily="18" charset="0"/>
                <a:cs typeface="Times New Roman" pitchFamily="18" charset="0"/>
              </a:rPr>
              <a:t>[10] CHAKRAVORTY R., CARTWRIGHT J., IAN PRATT I.: ‘Practical experience with TCP over GPRS’ (University of Cambridge Computer Laboratory, 2000)</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1076</Words>
  <Application>Microsoft Office PowerPoint</Application>
  <PresentationFormat>On-screen Show (4:3)</PresentationFormat>
  <Paragraphs>55</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Creation of G.I.S. Layers through GPS Data of Dial 100 Vehicles</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2022-03-30T12:28:43Z</dcterms:modified>
</cp:coreProperties>
</file>