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Vehicle number recognition by using existing general surveillance cameras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638800"/>
          </a:xfrm>
        </p:spPr>
        <p:txBody>
          <a:bodyPr>
            <a:noAutofit/>
          </a:bodyPr>
          <a:lstStyle/>
          <a:p>
            <a:pPr algn="just">
              <a:buNone/>
            </a:pPr>
            <a:r>
              <a:rPr lang="en-IN" sz="2000" dirty="0" smtClean="0">
                <a:latin typeface="Times New Roman" pitchFamily="18" charset="0"/>
                <a:cs typeface="Times New Roman" pitchFamily="18" charset="0"/>
              </a:rPr>
              <a:t>    Traffic </a:t>
            </a:r>
            <a:r>
              <a:rPr lang="en-IN" sz="2000" dirty="0" smtClean="0">
                <a:latin typeface="Times New Roman" pitchFamily="18" charset="0"/>
                <a:cs typeface="Times New Roman" pitchFamily="18" charset="0"/>
              </a:rPr>
              <a:t>control and vehicle owner identification has become major problem in every country. Sometimes it becomes difficult to identify vehicle owner who violates traffic rules and drives too fast. Therefore, it is not possible to catch and punish those kinds of people because the traffic personal might not be able to retrieve vehicle number from the moving vehicle because of the speed of the vehicle. Therefore, there is a need to develop Automatic Number Plate Recognition (ANPR) system as a one of the solutions to this problem. There are numerous ANPR systems available today. These systems are based on different methodologies but still it is really challenging task as some of the factors like high speed of vehicle, non-uniform vehicle number plate, language of vehicle number and different lighting conditions can affect a lot in the overall recognition rate. Most of the systems work under these limitations. In this paper, different approaches of ANPR are discussed by considering image size, success rate and processing time as parameters. Towards the end of this paper, an extension to ANPR is suggested.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Many image processing techniques are existing to detect vehicle number plates such as segmentation, edge detection,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code-based techniques, feature-based techniques, and machine learning techniques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existing methods for the identification and recognition of vehicle license plates have been classified based on </a:t>
            </a:r>
            <a:r>
              <a:rPr lang="en-IN" sz="2000" dirty="0" smtClean="0">
                <a:latin typeface="Times New Roman" pitchFamily="18" charset="0"/>
                <a:cs typeface="Times New Roman" pitchFamily="18" charset="0"/>
              </a:rPr>
              <a:t>accuracy.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have enhanced the existing blurred and obscure image method. </a:t>
            </a: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believed that their suggested method effectively detects the number plate of the vehicle under various lighting conditions.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They tackled this problem by promoting the whole image as a contribution to </a:t>
            </a:r>
            <a:r>
              <a:rPr lang="en-IN" sz="2000" dirty="0" err="1" smtClean="0">
                <a:latin typeface="Times New Roman" pitchFamily="18" charset="0"/>
                <a:cs typeface="Times New Roman" pitchFamily="18" charset="0"/>
              </a:rPr>
              <a:t>ConvNet</a:t>
            </a:r>
            <a:r>
              <a:rPr lang="en-IN" sz="2000" dirty="0" smtClean="0">
                <a:latin typeface="Times New Roman" pitchFamily="18" charset="0"/>
                <a:cs typeface="Times New Roman" pitchFamily="18" charset="0"/>
              </a:rPr>
              <a:t>, sliding windows could not access the whole image context.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argued that their proposed approach effectively recovers the image issues of the low-quality license plate and identifies the character successfully.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also combined a new de-noising and rectification approach conducted by CNN that focuses on jointly solving both problems.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848600" cy="55626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to detect license plate candidate region verification process is proposed. It consists of verification of lower part, upper part and vertical border</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authors proposed image scissoring algorithm in which a number plate is vertically scanned and </a:t>
            </a:r>
            <a:r>
              <a:rPr lang="en-IN" sz="2000" dirty="0" err="1" smtClean="0">
                <a:latin typeface="Times New Roman" pitchFamily="18" charset="0"/>
                <a:cs typeface="Times New Roman" pitchFamily="18" charset="0"/>
              </a:rPr>
              <a:t>scissored</a:t>
            </a:r>
            <a:r>
              <a:rPr lang="en-IN" sz="2000" dirty="0" smtClean="0">
                <a:latin typeface="Times New Roman" pitchFamily="18" charset="0"/>
                <a:cs typeface="Times New Roman" pitchFamily="18" charset="0"/>
              </a:rPr>
              <a:t> at the row where there is no white pixel and this information is stored in the matrix</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method proposed in </a:t>
            </a:r>
            <a:r>
              <a:rPr lang="en-IN" sz="2000" dirty="0" smtClean="0">
                <a:latin typeface="Times New Roman" pitchFamily="18" charset="0"/>
                <a:cs typeface="Times New Roman" pitchFamily="18" charset="0"/>
              </a:rPr>
              <a:t>consists </a:t>
            </a:r>
            <a:r>
              <a:rPr lang="en-IN" sz="2000" dirty="0" smtClean="0">
                <a:latin typeface="Times New Roman" pitchFamily="18" charset="0"/>
                <a:cs typeface="Times New Roman" pitchFamily="18" charset="0"/>
              </a:rPr>
              <a:t>of three steps: character categorization, topological sorting and self organizing (SO) recognition.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algorithm gives better performance and it is very useful for automated image analysis.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objective is to design an efficient automatic authorized vehicle identification system by using the vehicle number plate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ANPR can be used in many areas from speed enforcement and tool collection to management of parking lots, </a:t>
            </a:r>
            <a:r>
              <a:rPr lang="en-IN" sz="2000" dirty="0" smtClean="0">
                <a:latin typeface="Times New Roman" pitchFamily="18" charset="0"/>
                <a:cs typeface="Times New Roman" pitchFamily="18" charset="0"/>
              </a:rPr>
              <a:t>etc.</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also be used to detect and prevent a wide range of criminal activities and for security control of a highly restricted areas like military zones or area around top government offices. </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a:t>
                      </a:r>
                      <a:r>
                        <a:rPr lang="en-US" sz="2000" dirty="0" err="1">
                          <a:latin typeface="Times New Roman"/>
                          <a:ea typeface="Calibri"/>
                          <a:cs typeface="Latha"/>
                        </a:rPr>
                        <a:t>Delphibased</a:t>
                      </a:r>
                      <a:r>
                        <a:rPr lang="en-US" sz="2000" dirty="0">
                          <a:latin typeface="Times New Roman"/>
                          <a:ea typeface="Calibri"/>
                          <a:cs typeface="Latha"/>
                        </a:rPr>
                        <a:t> rough sets fusion model for extracting payment rules of vehicle license tax in the government sector</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You-Shyang Chen and Ching-Hsue Cheng,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 is a problematic issue faced by the government sector to effectively discover potentially owed taxes (overdue payments) and continually promote the principle of taxation justices.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Study of Car Park Control System Using Optical Character Recognition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Anton Satria Prabuwono and Ariff Idris,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presents a study and design of car park control system using optical character recognition (OCR) devices. The system uses client server environment.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981200"/>
                <a:gridCol w="251460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Detection of Parked Vehicles Using Spatiotemporal Maps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Albiol, L Sanchis, and J.M Mossi,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technique extracts information from low-level feature points (Harris corners) to create spatiotemporal maps that describe what is happening in the scene.</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License Plate-Recognition Algorithm for Intelligent Transportation System Applications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Christos Nikolaos E. Anagnostopoulos, Ioannis E. Anagnostopoulos, Vassili Loumos, and Eleftherios Kayafas,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PNN is trained to identify alphanumeric characters from car license plates based on data obtained from algorithmic image processing.</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jpg"/>
          <p:cNvPicPr>
            <a:picLocks noGrp="1" noChangeAspect="1" noChangeArrowheads="1"/>
          </p:cNvPicPr>
          <p:nvPr>
            <p:ph idx="1"/>
          </p:nvPr>
        </p:nvPicPr>
        <p:blipFill>
          <a:blip r:embed="rId2"/>
          <a:srcRect/>
          <a:stretch>
            <a:fillRect/>
          </a:stretch>
        </p:blipFill>
        <p:spPr bwMode="auto">
          <a:xfrm>
            <a:off x="1752601" y="1447800"/>
            <a:ext cx="6553200" cy="4648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09600"/>
            <a:ext cx="7498080" cy="5867400"/>
          </a:xfrm>
        </p:spPr>
        <p:txBody>
          <a:bodyPr>
            <a:noAutofit/>
          </a:bodyPr>
          <a:lstStyle/>
          <a:p>
            <a:pPr algn="just">
              <a:lnSpc>
                <a:spcPct val="150000"/>
              </a:lnSpc>
              <a:buNone/>
            </a:pPr>
            <a:r>
              <a:rPr lang="en-IN" sz="2000" dirty="0" smtClean="0">
                <a:latin typeface="Times New Roman" pitchFamily="18" charset="0"/>
                <a:cs typeface="Times New Roman" pitchFamily="18" charset="0"/>
              </a:rPr>
              <a:t>    It </a:t>
            </a:r>
            <a:r>
              <a:rPr lang="en-IN" sz="2000" dirty="0" smtClean="0">
                <a:latin typeface="Times New Roman" pitchFamily="18" charset="0"/>
                <a:cs typeface="Times New Roman" pitchFamily="18" charset="0"/>
              </a:rPr>
              <a:t>is quite clear that A]NPR is difficult system because of different number of phases and presently it is not possible to achieve 100% overall accuracy as each phase is dependent on previous phase. Certain factors like different illumination conditions, vehicle shadow and non-uniform size of license plate characters, different font and background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affect the performance of ANPR. Some systems work in these restricted conditions only and might not produce good amount of accuracy in adverse </a:t>
            </a:r>
            <a:r>
              <a:rPr lang="en-IN" sz="2000" dirty="0" smtClean="0">
                <a:latin typeface="Times New Roman" pitchFamily="18" charset="0"/>
                <a:cs typeface="Times New Roman" pitchFamily="18" charset="0"/>
              </a:rPr>
              <a:t>conditions, </a:t>
            </a:r>
            <a:r>
              <a:rPr lang="en-IN" sz="2000" dirty="0" smtClean="0">
                <a:latin typeface="Times New Roman" pitchFamily="18" charset="0"/>
                <a:cs typeface="Times New Roman" pitchFamily="18" charset="0"/>
              </a:rPr>
              <a:t>it is evident that very few of the </a:t>
            </a:r>
            <a:r>
              <a:rPr lang="en-IN" sz="2000" dirty="0" smtClean="0">
                <a:latin typeface="Times New Roman" pitchFamily="18" charset="0"/>
                <a:cs typeface="Times New Roman" pitchFamily="18" charset="0"/>
              </a:rPr>
              <a:t>ANPR are </a:t>
            </a:r>
            <a:r>
              <a:rPr lang="en-IN" sz="2000" dirty="0" smtClean="0">
                <a:latin typeface="Times New Roman" pitchFamily="18" charset="0"/>
                <a:cs typeface="Times New Roman" pitchFamily="18" charset="0"/>
              </a:rPr>
              <a:t>developed for India. So there is a wide scope to develop such system for the country like India. This paper provides comprehensive study of recent development and future trends in ANPR, which can be helpful to the researchers who are involved in such developments.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You-</a:t>
            </a:r>
            <a:r>
              <a:rPr lang="en-IN" sz="1600" dirty="0" err="1" smtClean="0">
                <a:latin typeface="Times New Roman" pitchFamily="18" charset="0"/>
                <a:cs typeface="Times New Roman" pitchFamily="18" charset="0"/>
              </a:rPr>
              <a:t>Shyang</a:t>
            </a:r>
            <a:r>
              <a:rPr lang="en-IN" sz="1600" dirty="0" smtClean="0">
                <a:latin typeface="Times New Roman" pitchFamily="18" charset="0"/>
                <a:cs typeface="Times New Roman" pitchFamily="18" charset="0"/>
              </a:rPr>
              <a:t> Chen and </a:t>
            </a:r>
            <a:r>
              <a:rPr lang="en-IN" sz="1600" dirty="0" err="1" smtClean="0">
                <a:latin typeface="Times New Roman" pitchFamily="18" charset="0"/>
                <a:cs typeface="Times New Roman" pitchFamily="18" charset="0"/>
              </a:rPr>
              <a:t>Ching-Hsue</a:t>
            </a:r>
            <a:r>
              <a:rPr lang="en-IN" sz="1600" dirty="0" smtClean="0">
                <a:latin typeface="Times New Roman" pitchFamily="18" charset="0"/>
                <a:cs typeface="Times New Roman" pitchFamily="18" charset="0"/>
              </a:rPr>
              <a:t> Cheng, "A </a:t>
            </a:r>
            <a:r>
              <a:rPr lang="en-IN" sz="1600" dirty="0" err="1" smtClean="0">
                <a:latin typeface="Times New Roman" pitchFamily="18" charset="0"/>
                <a:cs typeface="Times New Roman" pitchFamily="18" charset="0"/>
              </a:rPr>
              <a:t>Delphibased</a:t>
            </a:r>
            <a:r>
              <a:rPr lang="en-IN" sz="1600" dirty="0" smtClean="0">
                <a:latin typeface="Times New Roman" pitchFamily="18" charset="0"/>
                <a:cs typeface="Times New Roman" pitchFamily="18" charset="0"/>
              </a:rPr>
              <a:t> rough sets fusion model for extracting payment rules of vehicle license tax in the government sector," Expert Systems with Applications, vol. 37, no. 3, pp. 2161- 2174,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Anton </a:t>
            </a:r>
            <a:r>
              <a:rPr lang="en-IN" sz="1600" dirty="0" err="1" smtClean="0">
                <a:latin typeface="Times New Roman" pitchFamily="18" charset="0"/>
                <a:cs typeface="Times New Roman" pitchFamily="18" charset="0"/>
              </a:rPr>
              <a:t>Satria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Prabuwono</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Ariff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Idris</a:t>
            </a:r>
            <a:r>
              <a:rPr lang="en-IN" sz="1600" dirty="0" smtClean="0">
                <a:latin typeface="Times New Roman" pitchFamily="18" charset="0"/>
                <a:cs typeface="Times New Roman" pitchFamily="18" charset="0"/>
              </a:rPr>
              <a:t>, "A Study of Car Park Control System Using Optical Character Recognition ," in International Conference on Computer and Electrical Engineering, 2008, pp. 866-870.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Albiol</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Sanchis</a:t>
            </a:r>
            <a:r>
              <a:rPr lang="en-IN" sz="1600" dirty="0" smtClean="0">
                <a:latin typeface="Times New Roman" pitchFamily="18" charset="0"/>
                <a:cs typeface="Times New Roman" pitchFamily="18" charset="0"/>
              </a:rPr>
              <a:t>, and J.M </a:t>
            </a:r>
            <a:r>
              <a:rPr lang="en-IN" sz="1600" dirty="0" err="1" smtClean="0">
                <a:latin typeface="Times New Roman" pitchFamily="18" charset="0"/>
                <a:cs typeface="Times New Roman" pitchFamily="18" charset="0"/>
              </a:rPr>
              <a:t>Mossi</a:t>
            </a:r>
            <a:r>
              <a:rPr lang="en-IN" sz="1600" dirty="0" smtClean="0">
                <a:latin typeface="Times New Roman" pitchFamily="18" charset="0"/>
                <a:cs typeface="Times New Roman" pitchFamily="18" charset="0"/>
              </a:rPr>
              <a:t>, "Detection of Parked Vehicles Using Spatiotemporal Maps," IEEE Transactions on Intelligent Transportation Systems, vol. 12, no. 4, pp. 1277-1291,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Christos </a:t>
            </a:r>
            <a:r>
              <a:rPr lang="en-IN" sz="1600" dirty="0" err="1" smtClean="0">
                <a:latin typeface="Times New Roman" pitchFamily="18" charset="0"/>
                <a:cs typeface="Times New Roman" pitchFamily="18" charset="0"/>
              </a:rPr>
              <a:t>Nikolaos</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Anagnostopoulos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Ioannis</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Anagnostopoulos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Ioannis</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Psoroulas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Vassili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Loumos</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Eleftherios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Kayafas</a:t>
            </a:r>
            <a:r>
              <a:rPr lang="en-IN" sz="1600" dirty="0" smtClean="0">
                <a:latin typeface="Times New Roman" pitchFamily="18" charset="0"/>
                <a:cs typeface="Times New Roman" pitchFamily="18" charset="0"/>
              </a:rPr>
              <a:t>, License Plate Recognition From Still Images and Video Sequences: A Survey, vol. 9, no. 3, pp. 377-391,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Christos </a:t>
            </a:r>
            <a:r>
              <a:rPr lang="en-IN" sz="1600" dirty="0" err="1" smtClean="0">
                <a:latin typeface="Times New Roman" pitchFamily="18" charset="0"/>
                <a:cs typeface="Times New Roman" pitchFamily="18" charset="0"/>
              </a:rPr>
              <a:t>Nikolaos</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Anagnostopoulos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Ioannis</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Anagnostopoulos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Vassili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Loumos</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Eleftherios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Kayafas</a:t>
            </a:r>
            <a:r>
              <a:rPr lang="en-IN" sz="1600" dirty="0" smtClean="0">
                <a:latin typeface="Times New Roman" pitchFamily="18" charset="0"/>
                <a:cs typeface="Times New Roman" pitchFamily="18" charset="0"/>
              </a:rPr>
              <a:t>, "A License Plate-Recognition Algorithm for Intelligent Transportation System Applications," pp. 377- 392, 2006.</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H. </a:t>
            </a:r>
            <a:r>
              <a:rPr lang="en-IN" sz="1600" dirty="0" err="1" smtClean="0">
                <a:latin typeface="Times New Roman" pitchFamily="18" charset="0"/>
                <a:cs typeface="Times New Roman" pitchFamily="18" charset="0"/>
              </a:rPr>
              <a:t>Erdinc</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Kocer</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Kursat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Cevik</a:t>
            </a:r>
            <a:r>
              <a:rPr lang="en-IN" sz="1600" dirty="0" smtClean="0">
                <a:latin typeface="Times New Roman" pitchFamily="18" charset="0"/>
                <a:cs typeface="Times New Roman" pitchFamily="18" charset="0"/>
              </a:rPr>
              <a:t>, "Artificial neural </a:t>
            </a:r>
            <a:r>
              <a:rPr lang="en-IN" sz="1600" dirty="0" err="1" smtClean="0">
                <a:latin typeface="Times New Roman" pitchFamily="18" charset="0"/>
                <a:cs typeface="Times New Roman" pitchFamily="18" charset="0"/>
              </a:rPr>
              <a:t>netwokrs</a:t>
            </a:r>
            <a:r>
              <a:rPr lang="en-IN" sz="1600" dirty="0" smtClean="0">
                <a:latin typeface="Times New Roman" pitchFamily="18" charset="0"/>
                <a:cs typeface="Times New Roman" pitchFamily="18" charset="0"/>
              </a:rPr>
              <a:t> based vehicle license plate recognition," </a:t>
            </a:r>
            <a:r>
              <a:rPr lang="en-IN" sz="1600" dirty="0" err="1" smtClean="0">
                <a:latin typeface="Times New Roman" pitchFamily="18" charset="0"/>
                <a:cs typeface="Times New Roman" pitchFamily="18" charset="0"/>
              </a:rPr>
              <a:t>Procedia</a:t>
            </a:r>
            <a:r>
              <a:rPr lang="en-IN" sz="1600" dirty="0" smtClean="0">
                <a:latin typeface="Times New Roman" pitchFamily="18" charset="0"/>
                <a:cs typeface="Times New Roman" pitchFamily="18" charset="0"/>
              </a:rPr>
              <a:t> Computer Science, vol. 3, pp. 1033-1037, 2011</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[7] A Roy and D.P </a:t>
            </a:r>
            <a:r>
              <a:rPr lang="en-IN" sz="1600" dirty="0" err="1" smtClean="0">
                <a:latin typeface="Times New Roman" pitchFamily="18" charset="0"/>
                <a:cs typeface="Times New Roman" pitchFamily="18" charset="0"/>
              </a:rPr>
              <a:t>Ghoshal</a:t>
            </a:r>
            <a:r>
              <a:rPr lang="en-IN" sz="1600" dirty="0" smtClean="0">
                <a:latin typeface="Times New Roman" pitchFamily="18" charset="0"/>
                <a:cs typeface="Times New Roman" pitchFamily="18" charset="0"/>
              </a:rPr>
              <a:t>, "Number Plate Recognition for use in different countries using an improved </a:t>
            </a:r>
            <a:r>
              <a:rPr lang="en-IN" sz="1600" dirty="0" err="1" smtClean="0">
                <a:latin typeface="Times New Roman" pitchFamily="18" charset="0"/>
                <a:cs typeface="Times New Roman" pitchFamily="18" charset="0"/>
              </a:rPr>
              <a:t>segmenation</a:t>
            </a:r>
            <a:r>
              <a:rPr lang="en-IN" sz="1600" dirty="0" smtClean="0">
                <a:latin typeface="Times New Roman" pitchFamily="18" charset="0"/>
                <a:cs typeface="Times New Roman" pitchFamily="18" charset="0"/>
              </a:rPr>
              <a:t>," in 2nd National Conference on Emerging Trends and Applications in Computer Science(NCETACS), 2011, pp. 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Kaushik</a:t>
            </a:r>
            <a:r>
              <a:rPr lang="en-IN" sz="1600" dirty="0" smtClean="0">
                <a:latin typeface="Times New Roman" pitchFamily="18" charset="0"/>
                <a:cs typeface="Times New Roman" pitchFamily="18" charset="0"/>
              </a:rPr>
              <a:t> Deb, Ibrahim Kahn, </a:t>
            </a:r>
            <a:r>
              <a:rPr lang="en-IN" sz="1600" dirty="0" err="1" smtClean="0">
                <a:latin typeface="Times New Roman" pitchFamily="18" charset="0"/>
                <a:cs typeface="Times New Roman" pitchFamily="18" charset="0"/>
              </a:rPr>
              <a:t>Anik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Saha</a:t>
            </a:r>
            <a:r>
              <a:rPr lang="en-IN" sz="1600" dirty="0" smtClean="0">
                <a:latin typeface="Times New Roman" pitchFamily="18" charset="0"/>
                <a:cs typeface="Times New Roman" pitchFamily="18" charset="0"/>
              </a:rPr>
              <a:t>, and Kang-Hyun Jo, "An </a:t>
            </a:r>
            <a:r>
              <a:rPr lang="en-IN" sz="1600" dirty="0" err="1" smtClean="0">
                <a:latin typeface="Times New Roman" pitchFamily="18" charset="0"/>
                <a:cs typeface="Times New Roman" pitchFamily="18" charset="0"/>
              </a:rPr>
              <a:t>Efficeint</a:t>
            </a:r>
            <a:r>
              <a:rPr lang="en-IN" sz="1600" dirty="0" smtClean="0">
                <a:latin typeface="Times New Roman" pitchFamily="18" charset="0"/>
                <a:cs typeface="Times New Roman" pitchFamily="18" charset="0"/>
              </a:rPr>
              <a:t> Method of Vehicle License Plate Recognition Based on Sliding Concentric Windows and Artificial Neural Network," </a:t>
            </a:r>
            <a:r>
              <a:rPr lang="en-IN" sz="1600" dirty="0" err="1" smtClean="0">
                <a:latin typeface="Times New Roman" pitchFamily="18" charset="0"/>
                <a:cs typeface="Times New Roman" pitchFamily="18" charset="0"/>
              </a:rPr>
              <a:t>Procedia</a:t>
            </a:r>
            <a:r>
              <a:rPr lang="en-IN" sz="1600" dirty="0" smtClean="0">
                <a:latin typeface="Times New Roman" pitchFamily="18" charset="0"/>
                <a:cs typeface="Times New Roman" pitchFamily="18" charset="0"/>
              </a:rPr>
              <a:t> Technology, vol. 4, pp. 812-819,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Lucjan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Janowski</a:t>
            </a:r>
            <a:r>
              <a:rPr lang="en-IN" sz="1600" dirty="0" smtClean="0">
                <a:latin typeface="Times New Roman" pitchFamily="18" charset="0"/>
                <a:cs typeface="Times New Roman" pitchFamily="18" charset="0"/>
              </a:rPr>
              <a:t> et al., "Quality assessment for a visual and automatic license plate recognition," Multimedia Tools and Applications Springer US, pp. 1-18,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Yifan</a:t>
            </a:r>
            <a:r>
              <a:rPr lang="en-IN" sz="1600" dirty="0" smtClean="0">
                <a:latin typeface="Times New Roman" pitchFamily="18" charset="0"/>
                <a:cs typeface="Times New Roman" pitchFamily="18" charset="0"/>
              </a:rPr>
              <a:t> Zhu, Han Huang, </a:t>
            </a:r>
            <a:r>
              <a:rPr lang="en-IN" sz="1600" dirty="0" err="1" smtClean="0">
                <a:latin typeface="Times New Roman" pitchFamily="18" charset="0"/>
                <a:cs typeface="Times New Roman" pitchFamily="18" charset="0"/>
              </a:rPr>
              <a:t>Zhenyu</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Yiyu</a:t>
            </a:r>
            <a:r>
              <a:rPr lang="en-IN" sz="1600" dirty="0" smtClean="0">
                <a:latin typeface="Times New Roman" pitchFamily="18" charset="0"/>
                <a:cs typeface="Times New Roman" pitchFamily="18" charset="0"/>
              </a:rPr>
              <a:t> He, and </a:t>
            </a:r>
            <a:r>
              <a:rPr lang="en-IN" sz="1600" dirty="0" err="1" smtClean="0">
                <a:latin typeface="Times New Roman" pitchFamily="18" charset="0"/>
                <a:cs typeface="Times New Roman" pitchFamily="18" charset="0"/>
              </a:rPr>
              <a:t>Shiqiu</a:t>
            </a:r>
            <a:r>
              <a:rPr lang="en-IN" sz="1600" dirty="0" smtClean="0">
                <a:latin typeface="Times New Roman" pitchFamily="18" charset="0"/>
                <a:cs typeface="Times New Roman" pitchFamily="18" charset="0"/>
              </a:rPr>
              <a:t> Liu, "Chinese-style Plate Recognition Based on </a:t>
            </a:r>
            <a:r>
              <a:rPr lang="en-IN" sz="1600" dirty="0" err="1" smtClean="0">
                <a:latin typeface="Times New Roman" pitchFamily="18" charset="0"/>
                <a:cs typeface="Times New Roman" pitchFamily="18" charset="0"/>
              </a:rPr>
              <a:t>Artificaial</a:t>
            </a:r>
            <a:r>
              <a:rPr lang="en-IN" sz="1600" dirty="0" smtClean="0">
                <a:latin typeface="Times New Roman" pitchFamily="18" charset="0"/>
                <a:cs typeface="Times New Roman" pitchFamily="18" charset="0"/>
              </a:rPr>
              <a:t> Neural Network and Statistics," </a:t>
            </a:r>
            <a:r>
              <a:rPr lang="en-IN" sz="1600" dirty="0" err="1" smtClean="0">
                <a:latin typeface="Times New Roman" pitchFamily="18" charset="0"/>
                <a:cs typeface="Times New Roman" pitchFamily="18" charset="0"/>
              </a:rPr>
              <a:t>Procedia</a:t>
            </a:r>
            <a:r>
              <a:rPr lang="en-IN" sz="1600" dirty="0" smtClean="0">
                <a:latin typeface="Times New Roman" pitchFamily="18" charset="0"/>
                <a:cs typeface="Times New Roman" pitchFamily="18" charset="0"/>
              </a:rPr>
              <a:t> Engineering, vol. 15, pp. 3556-3561, 2011.</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1284</TotalTime>
  <Words>1323</Words>
  <Application>Microsoft Office PowerPoint</Application>
  <PresentationFormat>On-screen Show (4:3)</PresentationFormat>
  <Paragraphs>74</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Vehicle number recognition by using existing general surveillance cameras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2022-03-28T12:16:45Z</dcterms:modified>
</cp:coreProperties>
</file>