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Network Traffic Analyzer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Networking</a:t>
            </a:r>
            <a:r>
              <a:rPr lang="en-IN" sz="2000" dirty="0" smtClean="0">
                <a:latin typeface="Times New Roman" pitchFamily="18" charset="0"/>
                <a:cs typeface="Times New Roman" pitchFamily="18" charset="0"/>
              </a:rPr>
              <a:t>, which is one of the most significant aspects of information technology revolution, is developing increasingly day after day. This is because it offers a huge amount of knowledge, resources and human experiences. On the one hand, it contains a considerable amount of harmful content, because of misusing. On the other hand, sitting for a long time in front of PC’s or other network-based devices can affect body badly. As enterprise computing environments become more network-oriented, the importance of network traffic monitoring and analysis intensifies. Most existing traffic monitoring and analysis tools focus on measuring the traffic loads of individual network segments.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Further</a:t>
            </a:r>
            <a:r>
              <a:rPr lang="en-IN" sz="2000" dirty="0" smtClean="0">
                <a:latin typeface="Times New Roman" pitchFamily="18" charset="0"/>
                <a:cs typeface="Times New Roman" pitchFamily="18" charset="0"/>
              </a:rPr>
              <a:t>, they typically have complicated user interfaces. This paper introduces and presents the design an application and implementation of an MS Windows-compatible software tool that is used to manage networks usage and keep track of every network user activity. An application consists of two parts client and server. The client side is a </a:t>
            </a:r>
            <a:r>
              <a:rPr lang="en-IN" sz="2000" dirty="0" smtClean="0">
                <a:latin typeface="Times New Roman" pitchFamily="18" charset="0"/>
                <a:cs typeface="Times New Roman" pitchFamily="18" charset="0"/>
              </a:rPr>
              <a:t>background application </a:t>
            </a:r>
            <a:r>
              <a:rPr lang="en-IN" sz="2000" dirty="0" smtClean="0">
                <a:latin typeface="Times New Roman" pitchFamily="18" charset="0"/>
                <a:cs typeface="Times New Roman" pitchFamily="18" charset="0"/>
              </a:rPr>
              <a:t>runs whenever the PC is run, it turns off only when the PC is turned off and launched with its </a:t>
            </a:r>
            <a:r>
              <a:rPr lang="en-IN" sz="2000" dirty="0" err="1" smtClean="0">
                <a:latin typeface="Times New Roman" pitchFamily="18" charset="0"/>
                <a:cs typeface="Times New Roman" pitchFamily="18" charset="0"/>
              </a:rPr>
              <a:t>startup</a:t>
            </a:r>
            <a:r>
              <a:rPr lang="en-IN" sz="2000" dirty="0" smtClean="0">
                <a:latin typeface="Times New Roman" pitchFamily="18" charset="0"/>
                <a:cs typeface="Times New Roman" pitchFamily="18" charset="0"/>
              </a:rPr>
              <a:t>. The server side is more complex-GUI application that is responsible mainly for receiving data sent by clients group, managing and updating data to provide network owner up to date view. The effectiveness of an application has been verified by applying it to an enterprise network environment. </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pPr>
            <a:r>
              <a:rPr lang="en-IN" sz="2000" dirty="0" smtClean="0">
                <a:latin typeface="Times New Roman" pitchFamily="18" charset="0"/>
                <a:cs typeface="Times New Roman" pitchFamily="18" charset="0"/>
              </a:rPr>
              <a:t>Most existing traffic monitoring and analysis tools focus on measuring the traffic loads of individual network segments.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uses exist </a:t>
            </a:r>
            <a:r>
              <a:rPr lang="en-IN" sz="2000" dirty="0" smtClean="0">
                <a:latin typeface="Times New Roman" pitchFamily="18" charset="0"/>
                <a:cs typeface="Times New Roman" pitchFamily="18" charset="0"/>
              </a:rPr>
              <a:t>networking protocols </a:t>
            </a:r>
            <a:r>
              <a:rPr lang="en-IN" sz="2000" dirty="0" smtClean="0">
                <a:latin typeface="Times New Roman" pitchFamily="18" charset="0"/>
                <a:cs typeface="Times New Roman" pitchFamily="18" charset="0"/>
              </a:rPr>
              <a:t>to communicate with router, and other devices and control them remotely.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Traffic measurement and analysis are crucial to the design, operation and maintenance of wide-area networks based on Internet Protocol.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measurement data is used for traffic engineering, performance debugging, network operations, and to measure compliance with performance targets.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181600"/>
          </a:xfrm>
        </p:spPr>
        <p:txBody>
          <a:bodyPr>
            <a:noAutofit/>
          </a:bodyPr>
          <a:lstStyle/>
          <a:p>
            <a:pPr algn="just">
              <a:lnSpc>
                <a:spcPct val="150000"/>
              </a:lnSpc>
            </a:pPr>
            <a:r>
              <a:rPr lang="en-IN" sz="2000" dirty="0" smtClean="0">
                <a:latin typeface="Times New Roman" pitchFamily="18" charset="0"/>
                <a:cs typeface="Times New Roman" pitchFamily="18" charset="0"/>
              </a:rPr>
              <a:t>They require additional modern network traffic analysis tools in order to manage network, solve the network problems quickly to avoid network failure, and handle the network security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decision tree (DT) is powerful and popular supervised machine learning for decision-making and classification problems.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Neural networks provide a solution to the problem of network traffic prediction by applying numbers of techniques.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presents a review of several techniques proposed, used and practiced for network traffic analysis and prediction.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graph based clustering algorithm is proposed for partition data set into a number of </a:t>
            </a:r>
            <a:r>
              <a:rPr lang="en-IN" sz="2000" dirty="0" smtClean="0">
                <a:latin typeface="Times New Roman" pitchFamily="18" charset="0"/>
                <a:cs typeface="Times New Roman" pitchFamily="18" charset="0"/>
              </a:rPr>
              <a:t>clusters. They </a:t>
            </a:r>
            <a:r>
              <a:rPr lang="en-IN" sz="2000" dirty="0" smtClean="0">
                <a:latin typeface="Times New Roman" pitchFamily="18" charset="0"/>
                <a:cs typeface="Times New Roman" pitchFamily="18" charset="0"/>
              </a:rPr>
              <a:t>proposed rough set theory to extract the relevant attributes from entire data set and for classification.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objective of the proposed project here that it is designed an application to help networks owners to control their networks in a proper way by providing them necessary data and controlling permissions over their clients.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sensitivity and false positive rate metrics are applied to measure the performances of algorithms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number of current studies have reported that the SVM results of giving higher performance with respect to classification accuracy than the other classification approaches.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detection rate metric is presented to measure the performance of rough set theory approach</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used positive rate, accuracy metrics at the training and testing time to measure performance of their approaches.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Large-scale network traffic monitoring with </a:t>
                      </a:r>
                      <a:r>
                        <a:rPr lang="en-US" sz="2000" dirty="0" err="1">
                          <a:latin typeface="Times New Roman"/>
                          <a:ea typeface="Calibri"/>
                          <a:cs typeface="Latha"/>
                        </a:rPr>
                        <a:t>DBStream</a:t>
                      </a:r>
                      <a:r>
                        <a:rPr lang="en-US" sz="2000" dirty="0">
                          <a:latin typeface="Times New Roman"/>
                          <a:ea typeface="Calibri"/>
                          <a:cs typeface="Latha"/>
                        </a:rPr>
                        <a:t>, a system for rolling big data analysis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Bär, A., Finamore, A., Casas, P., Golab, L., &amp; Mellia, M. (2014, October).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complexity of the Internet has rapidly increased, making it more important and challenging to design scalable network monitoring tools.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Evaluating Efficiency of Multi-Layered Switch Architecture in All-Optical Networks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Daadoo, M., Tarapiah, S., &amp; Atalla, S. (2016).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propose and analyze layered switch architectures that possess high design flexibility, greatly reduced switch size, and high expandability.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362200"/>
                <a:gridCol w="175260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Searching of optimum characteristics of multilayer switching architecture in all-optical networks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Daadoo, M., &amp; Daraghmi, Y. (2015, August).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While designing competitive switchboard, we should consider several services including the possibility of authorization, performance, number of ports, encryption, data compression, class of service (CoS) and quality of service (QoS).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High speed network traffic analysis with commodity multi-core systems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Fusco, F., &amp; Deri, L. (2010, November).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work presents common pitfalls of network monitoring applications when used with multi-core systems, and presents solutions to these issues.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447800"/>
            <a:ext cx="65531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CONCLUSION</a:t>
            </a:r>
            <a:endParaRPr lang="en-US" dirty="0"/>
          </a:p>
        </p:txBody>
      </p:sp>
      <p:sp>
        <p:nvSpPr>
          <p:cNvPr id="3" name="Content Placeholder 2"/>
          <p:cNvSpPr>
            <a:spLocks noGrp="1"/>
          </p:cNvSpPr>
          <p:nvPr>
            <p:ph idx="1"/>
          </p:nvPr>
        </p:nvSpPr>
        <p:spPr>
          <a:xfrm>
            <a:off x="1371600" y="1143000"/>
            <a:ext cx="7498080" cy="51054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study of network management system, the proposed approach is implementing a set of </a:t>
            </a:r>
            <a:r>
              <a:rPr lang="en-IN" sz="2000" dirty="0" err="1" smtClean="0">
                <a:latin typeface="Times New Roman" pitchFamily="18" charset="0"/>
                <a:cs typeface="Times New Roman" pitchFamily="18" charset="0"/>
              </a:rPr>
              <a:t>wellknown</a:t>
            </a:r>
            <a:r>
              <a:rPr lang="en-IN" sz="2000" dirty="0" smtClean="0">
                <a:latin typeface="Times New Roman" pitchFamily="18" charset="0"/>
                <a:cs typeface="Times New Roman" pitchFamily="18" charset="0"/>
              </a:rPr>
              <a:t> networking protocols to find everything about them and monitor the full state of the network. It is an efficient method that provides all needed knowledge about network suitable way that optimizes the needed owner interactions that is necessary to configure things as desired. The solution is programmatically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by using a set of simple and effective algorithmic techniques that manage client’s communications do requests to the router pages, file transferring and screen sharing with basic controlling. Moreover, the way in which application designed improves user control efficiency when using remote techniques, because of providing control of up to five devices concurrently adjacent tabs that control devices by visiting from remote sessions and windows remote connection utility, which provides each remote session in an independent window that causes difficulty in managing them by two remote sessions.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762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Bär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Finamore</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Casas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Golab</a:t>
            </a:r>
            <a:r>
              <a:rPr lang="en-IN" sz="1600" dirty="0" smtClean="0">
                <a:latin typeface="Times New Roman" pitchFamily="18" charset="0"/>
                <a:cs typeface="Times New Roman" pitchFamily="18" charset="0"/>
              </a:rPr>
              <a:t>, L., &amp; </a:t>
            </a:r>
            <a:r>
              <a:rPr lang="en-IN" sz="1600" dirty="0" err="1" smtClean="0">
                <a:latin typeface="Times New Roman" pitchFamily="18" charset="0"/>
                <a:cs typeface="Times New Roman" pitchFamily="18" charset="0"/>
              </a:rPr>
              <a:t>Mellia</a:t>
            </a:r>
            <a:r>
              <a:rPr lang="en-IN" sz="1600" dirty="0" smtClean="0">
                <a:latin typeface="Times New Roman" pitchFamily="18" charset="0"/>
                <a:cs typeface="Times New Roman" pitchFamily="18" charset="0"/>
              </a:rPr>
              <a:t>, M. (2014, October). Large-scale network traffic monitoring with </a:t>
            </a:r>
            <a:r>
              <a:rPr lang="en-IN" sz="1600" dirty="0" err="1" smtClean="0">
                <a:latin typeface="Times New Roman" pitchFamily="18" charset="0"/>
                <a:cs typeface="Times New Roman" pitchFamily="18" charset="0"/>
              </a:rPr>
              <a:t>DBStream</a:t>
            </a:r>
            <a:r>
              <a:rPr lang="en-IN" sz="1600" dirty="0" smtClean="0">
                <a:latin typeface="Times New Roman" pitchFamily="18" charset="0"/>
                <a:cs typeface="Times New Roman" pitchFamily="18" charset="0"/>
              </a:rPr>
              <a:t>, a system for rolling big data analysis. In Big Data (Big Data), 2014 IEEE International Conference on (pp. 165-170). IEEE.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Daadoo</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Tarapiah</a:t>
            </a:r>
            <a:r>
              <a:rPr lang="en-IN" sz="1600" dirty="0" smtClean="0">
                <a:latin typeface="Times New Roman" pitchFamily="18" charset="0"/>
                <a:cs typeface="Times New Roman" pitchFamily="18" charset="0"/>
              </a:rPr>
              <a:t>, S., &amp; </a:t>
            </a:r>
            <a:r>
              <a:rPr lang="en-IN" sz="1600" dirty="0" err="1" smtClean="0">
                <a:latin typeface="Times New Roman" pitchFamily="18" charset="0"/>
                <a:cs typeface="Times New Roman" pitchFamily="18" charset="0"/>
              </a:rPr>
              <a:t>Atalla</a:t>
            </a:r>
            <a:r>
              <a:rPr lang="en-IN" sz="1600" dirty="0" smtClean="0">
                <a:latin typeface="Times New Roman" pitchFamily="18" charset="0"/>
                <a:cs typeface="Times New Roman" pitchFamily="18" charset="0"/>
              </a:rPr>
              <a:t>, S. (2016). Evaluating Efficiency of Multi-Layered Switch Architecture in All-Optical Networks. International Journal of Applied Engineering Research, 11(22), 11030-11036.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Daadoo</a:t>
            </a:r>
            <a:r>
              <a:rPr lang="en-IN" sz="1600" dirty="0" smtClean="0">
                <a:latin typeface="Times New Roman" pitchFamily="18" charset="0"/>
                <a:cs typeface="Times New Roman" pitchFamily="18" charset="0"/>
              </a:rPr>
              <a:t>, M., &amp; </a:t>
            </a:r>
            <a:r>
              <a:rPr lang="en-IN" sz="1600" dirty="0" err="1" smtClean="0">
                <a:latin typeface="Times New Roman" pitchFamily="18" charset="0"/>
                <a:cs typeface="Times New Roman" pitchFamily="18" charset="0"/>
              </a:rPr>
              <a:t>Daraghmi</a:t>
            </a:r>
            <a:r>
              <a:rPr lang="en-IN" sz="1600" dirty="0" smtClean="0">
                <a:latin typeface="Times New Roman" pitchFamily="18" charset="0"/>
                <a:cs typeface="Times New Roman" pitchFamily="18" charset="0"/>
              </a:rPr>
              <a:t>, Y. (2015, August). Searching of optimum characteristics of multilayer switching architecture in all-optical networks. In Heterogeneous Networking for Quality, Reliability, Security and Robustness (QSHINE), 2015 11th International Conference on (pp. 50-55). IEEE.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Fusco, F., &amp; </a:t>
            </a:r>
            <a:r>
              <a:rPr lang="en-IN" sz="1600" dirty="0" err="1" smtClean="0">
                <a:latin typeface="Times New Roman" pitchFamily="18" charset="0"/>
                <a:cs typeface="Times New Roman" pitchFamily="18" charset="0"/>
              </a:rPr>
              <a:t>Deri</a:t>
            </a:r>
            <a:r>
              <a:rPr lang="en-IN" sz="1600" dirty="0" smtClean="0">
                <a:latin typeface="Times New Roman" pitchFamily="18" charset="0"/>
                <a:cs typeface="Times New Roman" pitchFamily="18" charset="0"/>
              </a:rPr>
              <a:t>, L. (2010, November). High speed network traffic analysis with commodity multi-core systems. In Proceedings of the 10th ACM SIGCOMM conference on Internet measurement (pp. 218-224). ACM.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Remote Desktop Protocol. Wikimedia Foundation, </a:t>
            </a:r>
            <a:r>
              <a:rPr lang="en-IN" sz="1600" dirty="0" err="1" smtClean="0">
                <a:latin typeface="Times New Roman" pitchFamily="18" charset="0"/>
                <a:cs typeface="Times New Roman" pitchFamily="18" charset="0"/>
              </a:rPr>
              <a:t>n.d</a:t>
            </a:r>
            <a:r>
              <a:rPr lang="en-IN" sz="1600" dirty="0" smtClean="0">
                <a:latin typeface="Times New Roman" pitchFamily="18" charset="0"/>
                <a:cs typeface="Times New Roman" pitchFamily="18" charset="0"/>
              </a:rPr>
              <a:t>. Web. 18 June 2016.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I.Klevecka</a:t>
            </a:r>
            <a:r>
              <a:rPr lang="en-IN" sz="2000" dirty="0" smtClean="0">
                <a:latin typeface="Times New Roman" pitchFamily="18" charset="0"/>
                <a:cs typeface="Times New Roman" pitchFamily="18" charset="0"/>
              </a:rPr>
              <a:t>, Forecasting Network Traffic loads neural network and Linear (ISSN 1407-5806, 2009) Vol.14, No.2 , pp.20-28.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E. S. Yu, </a:t>
            </a:r>
            <a:r>
              <a:rPr lang="en-IN" sz="2000" dirty="0" err="1" smtClean="0">
                <a:latin typeface="Times New Roman" pitchFamily="18" charset="0"/>
                <a:cs typeface="Times New Roman" pitchFamily="18" charset="0"/>
              </a:rPr>
              <a:t>C.Y.R.Chen</a:t>
            </a:r>
            <a:r>
              <a:rPr lang="en-IN" sz="2000" dirty="0" smtClean="0">
                <a:latin typeface="Times New Roman" pitchFamily="18" charset="0"/>
                <a:cs typeface="Times New Roman" pitchFamily="18" charset="0"/>
              </a:rPr>
              <a:t>, Traffic Prediction Using Neural Networks ( IEEE , 1993) 0-7803-0917-0.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T. Qin, X. Guan, W. Li, </a:t>
            </a:r>
            <a:r>
              <a:rPr lang="en-IN" sz="2000" dirty="0" err="1" smtClean="0">
                <a:latin typeface="Times New Roman" pitchFamily="18" charset="0"/>
                <a:cs typeface="Times New Roman" pitchFamily="18" charset="0"/>
              </a:rPr>
              <a:t>P.Wang</a:t>
            </a:r>
            <a:r>
              <a:rPr lang="en-IN" sz="2000" dirty="0" smtClean="0">
                <a:latin typeface="Times New Roman" pitchFamily="18" charset="0"/>
                <a:cs typeface="Times New Roman" pitchFamily="18" charset="0"/>
              </a:rPr>
              <a:t>, Monitoring Malicious Traffic Flow Based on Independent Component Analysis, ( IEEE ,2009) 978-1-4244-3434-3.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Rutka</a:t>
            </a:r>
            <a:r>
              <a:rPr lang="en-IN" sz="2000" dirty="0" smtClean="0">
                <a:latin typeface="Times New Roman" pitchFamily="18" charset="0"/>
                <a:cs typeface="Times New Roman" pitchFamily="18" charset="0"/>
              </a:rPr>
              <a:t>, Some Aspects of Traffic Analysis used for Internet Traffic Prediction (ISSN, 2009) 1392 – 1215.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S. Chabaa1, A. Zeroual1, J. Antari1, Identification and Prediction of Internet Traffic Using Artificial Neural Networks (scientific research, 2010) 2, 147-155.</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1347</Words>
  <Application>Microsoft Office PowerPoint</Application>
  <PresentationFormat>On-screen Show (4:3)</PresentationFormat>
  <Paragraphs>77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Network Traffic Analyzer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2022-03-26T11:24:37Z</dcterms:modified>
</cp:coreProperties>
</file>