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32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3/26/2022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48768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Graphical Password Authentication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7620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graphical password is an authentication system that works by having the user select from images, in a specific order, presented in a graphical user interface (GUI). For this reason, the graphical-password approach is called graphical user authentication (GUA).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most common computer authentication method is to use alphanumerical usernames and passwords.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method has been shown to have significant disadvantages.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e.g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users tend to choose passwords that can be easily guessed. On the other hand, if a password is difficult to guess, then it is often difficult to remember.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838200"/>
            <a:ext cx="7498080" cy="5410200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6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To overcome this problem of low security, Authentication methods are developed by researchers that use images as password. </a:t>
            </a: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this research paper, we conduct a comprehensive survey of the existing graphical password techniques and provide a possible theory of our own. </a:t>
            </a: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Graphical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password schemes have been proposed as a possible alternative to text-based schemes, by the fact that humans can remember pictures better than text; Pictures are generally easier to be remembered or recognized than text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research paper, we conduct a comprehensive survey of the existing graphical password techniques and provide a possible theory of our own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Graphical password schemes can be divided into three major categories based on the type of activity required to remember the password: recognition, recall, and cued recall.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Recognition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the easiest for human memory whereas pure recall is most difficult since the information must be accessed from memory with no triggers.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144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avoids the well known hot spot problem of the old graphical password authentication systems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 of the best password authentication systems was text based or alphanumerical based password has several problems.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the main problem with text based password is it was ridicules to remember several text password for different account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overcome the disadvantage of the pass point authentication system the cued click point is invented.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Several techniques have been proposed to reduce the limitations of alphanumerical password.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 proposed solution is to use an easy to remember long phrases (passphrase) rather than a single word.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the proposed system, a user freely chooses a picture, POIs and corresponding words.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user then chooses several point-of-interest (POI) regions in the picture. Each POI is described by a circle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radius).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58674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Cued click point is very efficient to user to remember and recognize the password with the help of smart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GUI.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human brain is very efficient to remember the graphical passwords than of the text based passwords.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Graphical passwords schemes provide a way of making more human friendly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passwords.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security of the system is very high.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Dictionary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attacks and brute force search are infeasible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178050"/>
                <a:gridCol w="3067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Computer Security: Principle and Practices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William Stallings and Lawrie Brown.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There may also be a reliance on communications protocols whose behavior may complicate the task of developing the security mechanism.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Passpoints: design and longitudinal evaluation of a graphical password system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Susan Wiedenbeck, Jim Waters, Jean-Camille Birget, Alex Brodskiy, and Nasir Memon.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Graphical passwords, which consist of clicking on images rather than typing alphanumeric strings, may help to overcome the problem of creating secure and memorable passwords.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000250"/>
                <a:gridCol w="3143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Foiling the Cracker: A Survey of, and Improvements to, Password Security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Daniel V. Klein.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High speed inter-machin ommunication and even higher speed computational processors have made the threats o of system ''crackers,'' data theft, data corruption very real.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 password extension for improved human factors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Sigmund N. Porter.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The phrase is hashed into the key, which is then stored in encrypted form. The hashing necessarily includes one-way encryption.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38400" y="1447800"/>
            <a:ext cx="5791199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User authentication is a fundamental component in most computer security contexts. In this extended abstract, we proposed a simple graphical password authentication system. The system combines graphical and text-based passwords trying to achieve the best of both worlds. It also provides multi-factor authentication in a friendly intuitive system. We described the system operation with some examples, and highlighted important aspects of the system.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7790688" cy="60198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[1] William Stallings and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Lawrie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Brown. Computer Security: Principle and Practices. Pearson Education, 2008.</a:t>
            </a: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[2] Susan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Wiedenbeck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Jim Waters, Jean-Camille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Birget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Alex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Brodskiy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Nasir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Memon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Passpoints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: design and longitudinal evaluation of a graphical password system. International Journal of Human-Computer Studies, 63:102–127, July 2005. </a:t>
            </a: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[3] Robert Morris and Ken Thompson. Password security: a case history. Communications of the ACM, 22:594– 597, November 1979. </a:t>
            </a: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[4] Daniel V. Klein. Foiling the Cracker: A Survey of, and Improvements to, Password Security. In Proceedings of the 2nd USENIX UNIX Security Workshop, 1990. </a:t>
            </a: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[5] Eugene H.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Spafford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Observing reusable password choices. In Proceedings of the 3rd Security Symposium.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Usenix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pages 299–312, 1992.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[6] Sigmund N. Porter. A password extension for improved human factors. Computers &amp; Security, 1(1):54 – 56, 1982.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[7]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Xiaoyuan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Suo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Ying Zhu, and G. Scott Owen. Graphical passwords: A survey. In Proceedings of Annual Computer Security Applications Conference, pages 463–472, 2005.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[8]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Antonella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Angeli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Lynne Coventry, Graham Johnson, and Karen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Renaud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Is a picture really worth a thousand words? exploring the feasibility of graphical authentication systems. International Journal of Human-Computer Studies, 63:128–152, July 2005.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[9] Real User Corporation. The science behind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passfaces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June 2004.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[10] G. E. Blonder. Graphical password. U.S. Patent 5559961, Lucent Technologies, Inc. (Murray Hill, NJ), August 1995.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1269</TotalTime>
  <Words>1080</Words>
  <Application>Microsoft Office PowerPoint</Application>
  <PresentationFormat>On-screen Show (4:3)</PresentationFormat>
  <Paragraphs>89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Graphical Password Authentication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CONCLUSION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569</cp:revision>
  <dcterms:created xsi:type="dcterms:W3CDTF">2006-08-16T00:00:00Z</dcterms:created>
  <dcterms:modified xsi:type="dcterms:W3CDTF">2022-03-26T10:19:17Z</dcterms:modified>
</cp:coreProperties>
</file>