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322" r:id="rId2"/>
    <p:sldId id="325" r:id="rId3"/>
    <p:sldId id="328" r:id="rId4"/>
    <p:sldId id="260" r:id="rId5"/>
    <p:sldId id="262" r:id="rId6"/>
    <p:sldId id="263" r:id="rId7"/>
    <p:sldId id="294" r:id="rId8"/>
    <p:sldId id="327" r:id="rId9"/>
    <p:sldId id="326" r:id="rId10"/>
    <p:sldId id="330" r:id="rId11"/>
    <p:sldId id="296" r:id="rId12"/>
    <p:sldId id="295" r:id="rId13"/>
    <p:sldId id="331" r:id="rId14"/>
    <p:sldId id="323" r:id="rId15"/>
    <p:sldId id="32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3/12/2022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3/12/2022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3/12/2022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3/12/2022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51816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User friendly data visualization tool for interpretation of groundwater isotope data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Management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of groundwater systems requires realistic conceptual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hydrogeological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models as a framework for numerical simulation modelling, but also for system understanding and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communicating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to stakeholders and the broader community. To help overcome these challenges we developed GVS (Groundwater Visualisation System), a stand-alone desktop software package that uses interactive 3D visualisation and animation techniques. The goal was a user-friendly groundwater management tool that could support a range of existing real-world and pre-processed data, both surface and subsurface, including geology and various types of temporal hydrological information.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533400"/>
            <a:ext cx="7714488" cy="57150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GVS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allows these data to be integrated into a single conceptual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hydro geological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model. In addition, 3D geological models produced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externally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using other software packages, can readily be imported into GVS models, as can outputs of simulations (e.g.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piezometric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surfaces) produced by software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suc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h as MODFLOW or FEFLOW. Boreholes can be integrated, showing any down-hole data and properties,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including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screen information, intersected geology, water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level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data and water chemistry. Animation is used to display spatial and temporal changes, with time-series data such as rainfall, standing water levels and electrical conductivity, displaying dynamic processes.</a:t>
            </a:r>
            <a:endParaRPr lang="en-IN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Water-level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measurements serve as primary data required for calibration and testing of ground-water models, and it is often not until development of these models that the limitations of existing water-level data are fully recognized.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These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limitations, statistical analysis of data from existing networks can provide useful guidance in evaluating these networks and a firmer basis for network modifications.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water-level monitoring in the United States is fragmented and largely subject to the vagaries of existing local projects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8382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common problem is the localised scale view, and the lack of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understanding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of the wider context of a whole system and the potential catchment links.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Our early activities involved developing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visualisation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applications for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groundwater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systems to analyse large data sets in areas with water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management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and salinity concerns or other resource use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issues.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specific aim of the GVS model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development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was to use 3D visualisation, combined with animation, to demonstrate the impact of over 40 years of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groundwater abstraction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6858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SAR, the sodium adsorption ratio index, is an important parameter to determine the use of groundwater for irrigation purposes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Several innovative uses of long-term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waterlevel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monitoring have been proposed in addition to the more conventional uses described thus far.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If one of the purposes of a network is to monitor ambient ground-water conditions, or the effects of natural, climatic-induced hydrologic stresses, the observation network will require wells that are unaffected by pumping, irrigation, and land uses that affect ground-water recharge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57912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Common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misconceptions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of surface water-ground water connectivity, recharge processes,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base flow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drainage systems, and groundwater-dependent ecosystems (GDE) further challenge efficient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groundwater management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practices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advantage of considering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stratigraphy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developing layer boundaries within a 3D geological model is that the 3D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hydrogeological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model developed is usually more realistic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3D model, however, must be adapted to the grid format of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simulatio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n software being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used.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585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025650"/>
                <a:gridCol w="32194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Configuration of the limestone aquifers in the central part of Egypt using electrical measurements</a:t>
                      </a:r>
                      <a:endParaRPr lang="en-IN" sz="18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Abou Heleika, M.M., Niesner, E., 2009. 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The integrated analyses carried out represent a significant and cost-effective method for delineating the main aquifer in this area.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How scientific knowledge informs community understanding of groundwater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Baldwin, C., Tan, P.-L., White, I., Hoverman, S., Burry, K., 2012. 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Robust information is integral to any good decision-making process. Information needs to be seen as credible by the community and defensible by scientists and independent reviewers.</a:t>
                      </a:r>
                      <a:endParaRPr lang="en-IN" sz="18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5759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571750"/>
                <a:gridCol w="25717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Upper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Condamine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 Groundwater Model Calibration Report</a:t>
                      </a:r>
                      <a:endParaRPr lang="en-IN" sz="18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Barnett, B.G., Muller, J., 2008. 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In particular changes to the manner in which diffuse areal recharge is represented in the model were required.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GWVis: A tool for comparative ground-water data visualization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Best, D.M., Lewis, R.R., 2010. </a:t>
                      </a:r>
                      <a:endParaRPr lang="en-IN" sz="18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The Ground-Water Visualization application (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GWVis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) presents ground-water data visually in order to educate the public on ground-water issues.</a:t>
                      </a:r>
                      <a:endParaRPr lang="en-IN" sz="18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7" name="Picture 3" descr="C:\Users\ELCOT-Lenovo\Desktop\PIC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76400" y="1676399"/>
            <a:ext cx="7010400" cy="41623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52400"/>
            <a:ext cx="7498080" cy="4873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762000"/>
            <a:ext cx="7498080" cy="5791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GVS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has been highly successful as a tool that enhances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community/stakeholder understanding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and knowledge of groundwater systems, is of value for training and educational purposes and provides effective support to management and decision making. The software was utilised as a major component in several projects aimed at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development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of community understanding of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groundwater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condition and use, and the need for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management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The models produced also provide useful visuals for reporting, plus become permanent data repositories. We are continuing to develop the system and its capability, both in its current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application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and in an up-scaled form applied to regional basin groundwater systems.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0"/>
            <a:ext cx="7498080" cy="381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304800"/>
            <a:ext cx="7790688" cy="64008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Abou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Heleika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M.M.,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Niesner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E., 2009. Configuration of the limestone aquifers in the central part of Egypt using electrical measurements.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Hydrogeol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 J. 17 (2), 433– 446.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Artimo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A.,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Mäkinen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J., Berg, R.C.,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Abert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C.C.,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Salonen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V.-P., 2003.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Threedimensional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geological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modeling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and visualization of the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Virttaankangas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aquifer,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southwestern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Finland.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Hydrogeol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 J. 11 (3), 378–386.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Baldwin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C., Tan, P.-L., White, I.,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Hoverman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S., Burry, K., 2012. How scientific knowledge informs community understanding of groundwater. J.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Hydrol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 474 (2012), 74–83.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Barnett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B.G., Muller, J., 2008. Upper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Condamine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Groundwater Model Calibration Report. A report to the Australian Government from the CSIRO Murray-Darling Basin Sustainable Yields Project. CSIRO, Australia, 51 pp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Best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D.M., Lewis, R.R., 2010.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GWVis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: A tool for comparative ground-water data visualization.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Comput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Geosci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 36 (11), 1436–1442.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0"/>
            <a:ext cx="7650480" cy="68580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Bleakley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A., and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Durick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A. 2000. Central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Lockyer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Groundwater Model. Queensland Department of Natural Resources and Mines. Brisbane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Cowan, E.J.,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Beatson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R.K., Fright, W.R., McLennan, T.J., Mitchell, T.J., 2002. Rapid geological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modeling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 Applied Structural Geology for Mineral Exploration and Mining, International Symposium, 23–25 September 2002,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Kalgoorlie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Dhont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D.,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Luxey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P.,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Chorowicz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J., 2005. 3-D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modeling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of geological maps from surface data. AAPG Bull. 89 (11), 1465–1474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Exon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N.F., 1976. Geology of the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Surat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Basin in Queensland. Bureau of Mineral Resources, Australia, Bulletin 166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James, A., Cox, M., Hawke, A., Young, J., 2010a. A 3D visualisation model applied to a thick, multi-layered alluvial groundwater system under stress: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Condamine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Valley,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Qld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 Groundwater 2010, Canberra, 31 October–4 November, 2010, 1 pp.</a:t>
            </a:r>
            <a:endParaRPr lang="en-IN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1283</TotalTime>
  <Words>1261</Words>
  <Application>Microsoft Office PowerPoint</Application>
  <PresentationFormat>On-screen Show (4:3)</PresentationFormat>
  <Paragraphs>73</Paragraphs>
  <Slides>15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Solstice</vt:lpstr>
      <vt:lpstr>User friendly data visualization tool for interpretation of groundwater isotope data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Slide 8</vt:lpstr>
      <vt:lpstr>Slide 9</vt:lpstr>
      <vt:lpstr>Block Diagram</vt:lpstr>
      <vt:lpstr>SOFTWARE REQUIREMENTS:</vt:lpstr>
      <vt:lpstr>HARDWARE REQUIREMENTS:</vt:lpstr>
      <vt:lpstr>CONCLUSION</vt:lpstr>
      <vt:lpstr>REFERENCE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571</cp:revision>
  <dcterms:created xsi:type="dcterms:W3CDTF">2006-08-16T00:00:00Z</dcterms:created>
  <dcterms:modified xsi:type="dcterms:W3CDTF">2022-03-12T11:53:28Z</dcterms:modified>
</cp:coreProperties>
</file>