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b="1" dirty="0" smtClean="0">
                <a:latin typeface="Times New Roman" pitchFamily="18" charset="0"/>
                <a:cs typeface="Times New Roman" pitchFamily="18" charset="0"/>
              </a:rPr>
              <a:t>To develop Waste water management system in villages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study area where the wastewater treatment is proposed is </a:t>
            </a:r>
            <a:r>
              <a:rPr lang="en-IN" sz="2000" dirty="0" err="1" smtClean="0">
                <a:latin typeface="Times New Roman" pitchFamily="18" charset="0"/>
                <a:cs typeface="Times New Roman" pitchFamily="18" charset="0"/>
              </a:rPr>
              <a:t>Rajouri</a:t>
            </a:r>
            <a:r>
              <a:rPr lang="en-IN" sz="2000" dirty="0" smtClean="0">
                <a:latin typeface="Times New Roman" pitchFamily="18" charset="0"/>
                <a:cs typeface="Times New Roman" pitchFamily="18" charset="0"/>
              </a:rPr>
              <a:t> in Jammu And Kashmir State. The growth of population at a faster rate, lack of education, poverty especially in rural areas has polluted the environment to a great extent. Here the paper gives the details about the population of the area, the drainage details, the water supply details and the ground water quality In this paper it has been tried to explain as how we can treat wastewater in rural areas by proposing a wastewater treatment process. Once treated wastewater can be used for number of purposes like growing plants, vegetables etc.</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existing treatment system is to be renovated or a new system built, the planning should ensure that all the goals of treatment be considered, that different options be evaluated, and that costs for construction and maintenance of all the options be compared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simple to renovate existing systems to install this alternative. The toilet is replaced with an urine separating stool, and a new, separate pipe or hose is installed to a collection tank.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also advantageous that the existing sedimentation basins in the pump station and treatment plant can be used for sedimentation, while the existing building can be used to protect and isolate the trickling filter.</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major disadvantage of the septic tank is that it produce adverse impact on the ground water quality.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of </a:t>
            </a:r>
            <a:r>
              <a:rPr lang="en-IN" sz="2000" dirty="0" err="1" smtClean="0">
                <a:latin typeface="Times New Roman" pitchFamily="18" charset="0"/>
                <a:cs typeface="Times New Roman" pitchFamily="18" charset="0"/>
              </a:rPr>
              <a:t>eutrophication</a:t>
            </a:r>
            <a:r>
              <a:rPr lang="en-IN" sz="2000" dirty="0" smtClean="0">
                <a:latin typeface="Times New Roman" pitchFamily="18" charset="0"/>
                <a:cs typeface="Times New Roman" pitchFamily="18" charset="0"/>
              </a:rPr>
              <a:t> in inland waters remained, due to discharge of phosphorus in the wastewater.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wetland-agriculture rotation, has no problem meeting this requirement since it is a complete eco cycle system in itself.</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Smell is not a problem during normal operation, although odours can occur during sludge removal.</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proposed tariff structures are designed to achieve full cost recovery through revenue obtained from the users and beneficiaries of the wastewater system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local EPB is responsible for conducting monthly site inspections to assure that any environmental mitigation measure proposed in the EIA, as well as other local and national requirements are being implemented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the interceptor tank is to remove </a:t>
            </a:r>
            <a:r>
              <a:rPr lang="en-IN" sz="2000" dirty="0" err="1" smtClean="0">
                <a:latin typeface="Times New Roman" pitchFamily="18" charset="0"/>
                <a:cs typeface="Times New Roman" pitchFamily="18" charset="0"/>
              </a:rPr>
              <a:t>settleable</a:t>
            </a:r>
            <a:r>
              <a:rPr lang="en-IN" sz="2000" dirty="0" smtClean="0">
                <a:latin typeface="Times New Roman" pitchFamily="18" charset="0"/>
                <a:cs typeface="Times New Roman" pitchFamily="18" charset="0"/>
              </a:rPr>
              <a:t> solids before they enter the main low gradient sewer to prevent potential clogging of the sewer line.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15000"/>
          </a:xfrm>
        </p:spPr>
        <p:txBody>
          <a:bodyPr>
            <a:normAutofit/>
          </a:bodyPr>
          <a:lstStyle/>
          <a:p>
            <a:pPr algn="just">
              <a:lnSpc>
                <a:spcPct val="150000"/>
              </a:lnSpc>
            </a:pPr>
            <a:r>
              <a:rPr lang="en-IN" sz="2000" dirty="0" smtClean="0">
                <a:latin typeface="Times New Roman" pitchFamily="18" charset="0"/>
                <a:cs typeface="Times New Roman" pitchFamily="18" charset="0"/>
              </a:rPr>
              <a:t>They are designed to take advantage of many of the same processes that occur in natural wetlands, but do so within a more controlled environment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Resue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of water have many advantages such as reduce in water bill, less depended on singe resource, reduction in pollution due to waste water, reduces load on STP</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ater </a:t>
            </a:r>
            <a:r>
              <a:rPr lang="en-IN" sz="2000" dirty="0" smtClean="0">
                <a:latin typeface="Times New Roman" pitchFamily="18" charset="0"/>
                <a:cs typeface="Times New Roman" pitchFamily="18" charset="0"/>
              </a:rPr>
              <a:t>resource is developing at a rapid pace all over the world, so the water resources available in a particular area should be protected from pollution and only then it should be used for various purposes.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295400"/>
            <a:ext cx="6629399" cy="4953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highlights a number of recent problems related with the wastewater discharges in rural areas, and also gives us an idea towards our first step in the development of wastewater treatment in these area. This paper also provides information about the present and future population scenario and water supply demand of the study area. We also proposed the waste water treatment process i.e. wetland. This proposal is intended to reduce pollutant loading rates and generally improve the condition of our rural environment through the delivery of cost-effective wastewater solutions.</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Bowman, J.J., Lough </a:t>
            </a:r>
            <a:r>
              <a:rPr lang="en-IN" sz="2000" dirty="0" err="1" smtClean="0">
                <a:latin typeface="Times New Roman" pitchFamily="18" charset="0"/>
                <a:cs typeface="Times New Roman" pitchFamily="18" charset="0"/>
              </a:rPr>
              <a:t>Ree</a:t>
            </a:r>
            <a:r>
              <a:rPr lang="en-IN" sz="2000" dirty="0" smtClean="0">
                <a:latin typeface="Times New Roman" pitchFamily="18" charset="0"/>
                <a:cs typeface="Times New Roman" pitchFamily="18" charset="0"/>
              </a:rPr>
              <a:t>: 1996. An investigation of </a:t>
            </a:r>
            <a:r>
              <a:rPr lang="en-IN" sz="2000" dirty="0" err="1" smtClean="0">
                <a:latin typeface="Times New Roman" pitchFamily="18" charset="0"/>
                <a:cs typeface="Times New Roman" pitchFamily="18" charset="0"/>
              </a:rPr>
              <a:t>eutrophication</a:t>
            </a:r>
            <a:r>
              <a:rPr lang="en-IN" sz="2000" dirty="0" smtClean="0">
                <a:latin typeface="Times New Roman" pitchFamily="18" charset="0"/>
                <a:cs typeface="Times New Roman" pitchFamily="18" charset="0"/>
              </a:rPr>
              <a:t> and its causes, Environmental Protection Agency. </a:t>
            </a:r>
          </a:p>
          <a:p>
            <a:pPr algn="just">
              <a:lnSpc>
                <a:spcPct val="160000"/>
              </a:lnSpc>
            </a:pPr>
            <a:r>
              <a:rPr lang="en-IN" sz="2000" dirty="0" smtClean="0">
                <a:latin typeface="Times New Roman" pitchFamily="18" charset="0"/>
                <a:cs typeface="Times New Roman" pitchFamily="18" charset="0"/>
              </a:rPr>
              <a:t>Cooper, P., Day, M., Thomas, V., 1994. Process options for phosphorus and nitrogen removal from waste water, J.IWEM, 8, 1, 84-92. </a:t>
            </a:r>
          </a:p>
          <a:p>
            <a:pPr algn="just">
              <a:lnSpc>
                <a:spcPct val="160000"/>
              </a:lnSpc>
            </a:pPr>
            <a:r>
              <a:rPr lang="en-IN" sz="2000" dirty="0" smtClean="0">
                <a:latin typeface="Times New Roman" pitchFamily="18" charset="0"/>
                <a:cs typeface="Times New Roman" pitchFamily="18" charset="0"/>
              </a:rPr>
              <a:t>Foot, R.J., Robinson, M.S., Forster, C.F. 1993. Operational aspects of three 'selectors' in relation to aeration tank ecology and stable foam formation. J.IWEM, 7, 304-309.</a:t>
            </a:r>
          </a:p>
          <a:p>
            <a:pPr algn="just">
              <a:lnSpc>
                <a:spcPct val="160000"/>
              </a:lnSpc>
            </a:pPr>
            <a:r>
              <a:rPr lang="en-IN" sz="2000" dirty="0" smtClean="0">
                <a:latin typeface="Times New Roman" pitchFamily="18" charset="0"/>
                <a:cs typeface="Times New Roman" pitchFamily="18" charset="0"/>
              </a:rPr>
              <a:t>Ground water information booklet </a:t>
            </a:r>
            <a:r>
              <a:rPr lang="en-IN" sz="2000" dirty="0" err="1" smtClean="0">
                <a:latin typeface="Times New Roman" pitchFamily="18" charset="0"/>
                <a:cs typeface="Times New Roman" pitchFamily="18" charset="0"/>
              </a:rPr>
              <a:t>Rajauri</a:t>
            </a:r>
            <a:r>
              <a:rPr lang="en-IN" sz="2000" dirty="0" smtClean="0">
                <a:latin typeface="Times New Roman" pitchFamily="18" charset="0"/>
                <a:cs typeface="Times New Roman" pitchFamily="18" charset="0"/>
              </a:rPr>
              <a:t> district, </a:t>
            </a:r>
            <a:r>
              <a:rPr lang="en-IN" sz="2000" dirty="0" err="1" smtClean="0">
                <a:latin typeface="Times New Roman" pitchFamily="18" charset="0"/>
                <a:cs typeface="Times New Roman" pitchFamily="18" charset="0"/>
              </a:rPr>
              <a:t>jammu</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kashmir</a:t>
            </a:r>
            <a:r>
              <a:rPr lang="en-IN" sz="2000" dirty="0" smtClean="0">
                <a:latin typeface="Times New Roman" pitchFamily="18" charset="0"/>
                <a:cs typeface="Times New Roman" pitchFamily="18" charset="0"/>
              </a:rPr>
              <a:t>, north western Himalayan region Jammu, November 2009.</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Muthukumaran</a:t>
            </a:r>
            <a:r>
              <a:rPr lang="en-IN" sz="2000" dirty="0" smtClean="0">
                <a:latin typeface="Times New Roman" pitchFamily="18" charset="0"/>
                <a:cs typeface="Times New Roman" pitchFamily="18" charset="0"/>
              </a:rPr>
              <a:t> N. and Dr. N.K. </a:t>
            </a:r>
            <a:r>
              <a:rPr lang="en-IN" sz="2000" dirty="0" err="1" smtClean="0">
                <a:latin typeface="Times New Roman" pitchFamily="18" charset="0"/>
                <a:cs typeface="Times New Roman" pitchFamily="18" charset="0"/>
              </a:rPr>
              <a:t>Ambujam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Tiruchirappalli</a:t>
            </a:r>
            <a:r>
              <a:rPr lang="en-IN" sz="2000" dirty="0" smtClean="0">
                <a:latin typeface="Times New Roman" pitchFamily="18" charset="0"/>
                <a:cs typeface="Times New Roman" pitchFamily="18" charset="0"/>
              </a:rPr>
              <a:t> City Water Planning – A Case study –Proceedings of the International symposium on Challenges of water resources management in the developing countries in the 21 century at Andhra University, </a:t>
            </a:r>
            <a:r>
              <a:rPr lang="en-IN" sz="2000" dirty="0" err="1" smtClean="0">
                <a:latin typeface="Times New Roman" pitchFamily="18" charset="0"/>
                <a:cs typeface="Times New Roman" pitchFamily="18" charset="0"/>
              </a:rPr>
              <a:t>Visakapatnam</a:t>
            </a:r>
            <a:r>
              <a:rPr lang="en-IN" sz="2000" dirty="0" smtClean="0">
                <a:latin typeface="Times New Roman" pitchFamily="18" charset="0"/>
                <a:cs typeface="Times New Roman" pitchFamily="18" charset="0"/>
              </a:rPr>
              <a:t>, 2001.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National </a:t>
            </a:r>
            <a:r>
              <a:rPr lang="en-IN" sz="2000" dirty="0" smtClean="0">
                <a:latin typeface="Times New Roman" pitchFamily="18" charset="0"/>
                <a:cs typeface="Times New Roman" pitchFamily="18" charset="0"/>
              </a:rPr>
              <a:t>Onsite Wastewater Recycling Association. Model Code Framework for the Decentralized Wastewater Infrastructure. http://www.modelcode.org/publications. html. 2007.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810</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To develop Waste water management system in villages</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2022-03-11T11:15:25Z</dcterms:modified>
</cp:coreProperties>
</file>