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System for an efficient and transparent process of buyer-seller interactions, provision for creating niche product offerings for SHG groups for all areas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research explores the online purchase decision-making behaviour of consumers by introducing a comprehensive approach that covers two different viewpoints: a) individual-level behaviour and b) market-level behaviour. Individual-level behaviour enhances our understanding of how purchase decision-making processes unfold and whether they differ for different individuals. Drawing from decision analysis and consumer behaviour literature, four segments of online consumers are introduced based on two individual factors: decision making style and knowledge of the product. Archetypal behaviour of each segment is identified addressing variations in the process and process outcome for different groups. In addition, market-level behaviour investigates the actual behaviour of consumers in relation with different retailers in the market; it is based on the aggregated behaviour of 60,000 individuals. Not only behaviour in a particular website but also cross-visiting behaviour of consumers comparing multiple retailers is examined.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limitations of current knowledge in some aspects of online consumer decision-making behaviour and the opportunities that exist to enhance this knowledge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of the current models try to improve the existing models of traditional purchase by introducing factors that influence the online purchase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have improved the existing models of traditional purchase by introducing factors that influence online purchase, but their empirical evidence is notably weak.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498080" cy="5943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ongoing interactions were highly problematic for one supplier, the interaction with the other supplier was highly successful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problems in the ongoing interaction also negatively affect the social support function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cause of these problems were found to be related to (a lack of) capabilities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document studies provided more detailed insight into issues like Key Performance Indicators and their interrelationships, and the way in which the services to be delivered had been specified.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conceptual model of online purchase decision making is proposed synthesizing theory from three disciplines: consumer behaviour, decision analysis and Information Systems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online consumer purchase decision-making process model which synthesizes elements from consumer research and the decision science literature is proposed in order to address the limitations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possibility of having a dynamic process that allows moving between different stages, and skipping some, is considered in the proposed model by including loops.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866888" cy="5334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type of analysis has not been used over a market, it has been widely employed to measure the performance of individual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websites.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clear that the first two phases are merely performed by consumers with a low level of knowledge, showing that prior knowledge is negatively related to the performance of concept formation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consumers would be able to perform the online search more efficiently and accomplish the purchase task.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208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Dyadic business relationships within a business network context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Anderson, J. C., Håkansson, H. &amp; Johanson, J. 1994.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Recent developments in business practice strongly suggest that to understand these business relationships, greater attention must be directed to the embedded context within which dyadic business relationships take place.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Opportunities for business-to-business services scholarship: a commentary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Brown, S. W. 2002.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This article strives to increase the awareness of this contemporary phenomenon and encourage scholarly work in business-to-business services.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5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Evolving to a New Dominant Logic for Marketing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Vargo, S. L. &amp; Lusch, R. F. 2004.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goods-centered dominant logic developed in which the operand resources were considered primary.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Services Marketing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Zeithaml, V. A. &amp; Bitner, M. J. 1996.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marketer of service cannot rely on product-based clues that the buyer generally employs in alternative evaluation prior to purchase.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295400"/>
            <a:ext cx="7086600" cy="4952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61722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has presented the results of an embedded case study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which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three cleaning services, which belong to different classes in the classification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Wynstra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et al. (2006), are bundled into a single contract. Within the context of the buying company DR, the ongoing interactions with two service providers were studied. We found that the ongoing interactions with supplier A were perceived by DR as quite problematic, whereas the ongoing interactions with supplier B were considered highly successful. The main cause of these problems were found to be related to (a lack of) capabilities. Whereas supplier B had developed the appropriate capabilities for each of the three types of services they provided, supplier A did not differentiate. For one of the cleaning services, supplier A lacked capabilities altogether. Supplier B in contrast is very experienced in cleaning for DR, as a result of which they have a thorough understanding of DR’s processes. This shows most evidently from the way that supplier B has organized the DR account internally (which brings appropriate management skills into the contract), as well as from the fact that they pro-actively try to optimize their cleaning activities performed at stations (either on trains or on the station itself).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457200"/>
            <a:ext cx="7790688" cy="6172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Anderson, J. C.,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Håkansson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H. &amp;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Johanson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1994. Dyadic business relationships within a business network context. Journal of Marketing. 58, 4, 1-15.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Brown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W. 2002. Opportunities for business-to-business services scholarship: a commentary. Australasian Marketing Journal. 10, 1, 10-12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Vargo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L. &amp;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Lusch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R. F. 2004. Evolving to a New Dominant Logic for Marketing. Journal of Marketing. 681-17.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Yin, R. K. 2003. Case study research: design and methods. Sage Publications, Inc., Thousand Oaks, California.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Zeithaml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V. A. &amp;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Bitner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J. 1996. Services Marketing. McGraw-Hill Companies, Inc., Singapore.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Ford, D. 2002. Understanding business marketing and purchasing. Thomson Learning, London, UK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Gummesson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E. 1998. Productivity, Quality and Relationship Marketing in Service Operations. International Journal of Contemporary Hospitality Management. 10, 1, 4-15.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Håkansson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H. 1982. International Marketing and Purchasing of Industrial Goods: An Interaction Approach. Wiley, London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Lovelock, C. H. 2001. Services Marketing: People, Technology, Strategy. Prentice Hall, Upper Saddle River, NJ.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Mitchell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V. W. 1994. Problems and risks in the purchasing of consultancy services. Service Industries Journal. 14, 3, 315-339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1287</TotalTime>
  <Words>1184</Words>
  <Application>Microsoft Office PowerPoint</Application>
  <PresentationFormat>On-screen Show (4:3)</PresentationFormat>
  <Paragraphs>74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System for an efficient and transparent process of buyer-seller interactions, provision for creating niche product offerings for SHG groups for all areas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2022-03-11T07:29:28Z</dcterms:modified>
</cp:coreProperties>
</file>