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64" r:id="rId4"/>
    <p:sldId id="259" r:id="rId5"/>
    <p:sldId id="261" r:id="rId6"/>
    <p:sldId id="260"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1981200"/>
            <a:ext cx="7406640" cy="1472184"/>
          </a:xfrm>
        </p:spPr>
        <p:txBody>
          <a:bodyPr>
            <a:normAutofit fontScale="90000"/>
          </a:bodyPr>
          <a:lstStyle/>
          <a:p>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Trust Evaluation Mechanism for User Recruitment in Mobile Crowd-Sensing in the Internet of Things </a:t>
            </a: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p:txBody>
          <a:bodyPr>
            <a:normAutofit fontScale="47500" lnSpcReduction="20000"/>
          </a:bodyPr>
          <a:lstStyle/>
          <a:p>
            <a:r>
              <a:rPr lang="en-US" dirty="0" smtClean="0"/>
              <a:t>Mobile crowd-sensing (MCS) has appeared as a prospective solution for large-scale data collection,  leveraging built-in sensors and social applications in mobile devices that enables a variety of Internet of Things (</a:t>
            </a:r>
            <a:r>
              <a:rPr lang="en-US" dirty="0" err="1" smtClean="0"/>
              <a:t>IoT</a:t>
            </a:r>
            <a:r>
              <a:rPr lang="en-US" dirty="0" smtClean="0"/>
              <a:t>) services.</a:t>
            </a:r>
          </a:p>
          <a:p>
            <a:endParaRPr lang="en-US" dirty="0" smtClean="0"/>
          </a:p>
          <a:p>
            <a:r>
              <a:rPr lang="en-US" dirty="0" smtClean="0"/>
              <a:t> However, the human involvement in MCS results in a high possibility for unintentionally contributing corrupted and falsified data or intentionally spreading disinformation for malevolent purposes, consequently undermining </a:t>
            </a:r>
            <a:r>
              <a:rPr lang="en-US" dirty="0" err="1" smtClean="0"/>
              <a:t>IoT</a:t>
            </a:r>
            <a:r>
              <a:rPr lang="en-US" dirty="0" smtClean="0"/>
              <a:t> services.</a:t>
            </a:r>
          </a:p>
          <a:p>
            <a:endParaRPr lang="en-US" dirty="0" smtClean="0"/>
          </a:p>
          <a:p>
            <a:r>
              <a:rPr lang="en-US" dirty="0" smtClean="0"/>
              <a:t> Therefore, recruiting trustworthy contributors plays a crucial role in collecting high-quality data and providing a better quality of services while minimizing the vulnerabilities and risks to MCS systems. In this paper, a novel trust model called experience-reputation (E-R) is proposed for evaluating trust relationships between any two mobile device users in an MCS platform. </a:t>
            </a:r>
          </a:p>
          <a:p>
            <a:endParaRPr lang="en-US" dirty="0" smtClean="0"/>
          </a:p>
          <a:p>
            <a:r>
              <a:rPr lang="en-US" dirty="0" smtClean="0"/>
              <a:t>To enable the E-R model, virtual interactions among the users are manipulated by considering an assessment of the quality of contributed data from such users.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685800"/>
            <a:ext cx="7696200" cy="5440363"/>
          </a:xfrm>
        </p:spPr>
        <p:txBody>
          <a:bodyPr>
            <a:normAutofit fontScale="62500" lnSpcReduction="20000"/>
          </a:bodyPr>
          <a:lstStyle/>
          <a:p>
            <a:r>
              <a:rPr lang="en-US" dirty="0" smtClean="0"/>
              <a:t>Based on these interactions, two indicators of trust called experience and reputation are calculated accordingly. By incorporating the experience and reputation trust indicators (TIs), trust relationships between the users are established, evaluated, and maintained. </a:t>
            </a:r>
          </a:p>
          <a:p>
            <a:endParaRPr lang="en-US" dirty="0" smtClean="0"/>
          </a:p>
          <a:p>
            <a:r>
              <a:rPr lang="en-US" dirty="0" smtClean="0"/>
              <a:t>Based on these trust relationships, a novel trust-based recruitment scheme is carried out for selecting the most trustworthy MCS users to contribute to data sensing tasks.</a:t>
            </a:r>
          </a:p>
          <a:p>
            <a:endParaRPr lang="en-US" dirty="0" smtClean="0"/>
          </a:p>
          <a:p>
            <a:r>
              <a:rPr lang="en-US" dirty="0" smtClean="0"/>
              <a:t> In order to evaluate the performance and effectiveness of the proposed trust-based mechanism as well as the E-R trust model, we deploy several recruitment schemes in an MCS </a:t>
            </a:r>
            <a:r>
              <a:rPr lang="en-US" dirty="0" err="1" smtClean="0"/>
              <a:t>testbed</a:t>
            </a:r>
            <a:r>
              <a:rPr lang="en-US" dirty="0" smtClean="0"/>
              <a:t>, which consists of both normal and malicious users. </a:t>
            </a:r>
          </a:p>
          <a:p>
            <a:endParaRPr lang="en-US" dirty="0" smtClean="0"/>
          </a:p>
          <a:p>
            <a:r>
              <a:rPr lang="en-US" dirty="0" smtClean="0"/>
              <a:t>The results highlight the strength of the trust-based scheme as it delivers a better quality for MCS services while being able to detect malicious users. We believe that the trust-based user recruitment offers an effective capability for selecting trustworthy users for various MCS systems and, importantly, the proposed mechanism is practical to deploy in the real world.</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Existing System</a:t>
            </a:r>
            <a:endParaRPr lang="en-US" dirty="0"/>
          </a:p>
        </p:txBody>
      </p:sp>
      <p:sp>
        <p:nvSpPr>
          <p:cNvPr id="3" name="Content Placeholder 2"/>
          <p:cNvSpPr>
            <a:spLocks noGrp="1"/>
          </p:cNvSpPr>
          <p:nvPr>
            <p:ph idx="1"/>
          </p:nvPr>
        </p:nvSpPr>
        <p:spPr/>
        <p:txBody>
          <a:bodyPr>
            <a:normAutofit lnSpcReduction="10000"/>
          </a:bodyPr>
          <a:lstStyle/>
          <a:p>
            <a:r>
              <a:rPr lang="en-US" dirty="0" smtClean="0"/>
              <a:t>Internet of Things (</a:t>
            </a:r>
            <a:r>
              <a:rPr lang="en-US" dirty="0" err="1" smtClean="0"/>
              <a:t>IoT</a:t>
            </a:r>
            <a:r>
              <a:rPr lang="en-US" dirty="0" smtClean="0"/>
              <a:t>) applications and services depend heavily on data collected from sensing campaigns such as sensor networks and crowd sourcing.</a:t>
            </a:r>
          </a:p>
          <a:p>
            <a:endParaRPr lang="en-US" dirty="0" smtClean="0"/>
          </a:p>
          <a:p>
            <a:r>
              <a:rPr lang="en-US" dirty="0" smtClean="0"/>
              <a:t>a novel trust evaluation mechanism called Experience-Reputation (E-R) is proposed for  evaluating trust relationships between any two mobile device users in an MCS platform.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a:t>
            </a:r>
            <a:endParaRPr lang="en-US" dirty="0"/>
          </a:p>
        </p:txBody>
      </p:sp>
      <p:sp>
        <p:nvSpPr>
          <p:cNvPr id="3" name="Content Placeholder 2"/>
          <p:cNvSpPr>
            <a:spLocks noGrp="1"/>
          </p:cNvSpPr>
          <p:nvPr>
            <p:ph idx="1"/>
          </p:nvPr>
        </p:nvSpPr>
        <p:spPr/>
        <p:txBody>
          <a:bodyPr>
            <a:normAutofit/>
          </a:bodyPr>
          <a:lstStyle/>
          <a:p>
            <a:r>
              <a:rPr lang="en-US" dirty="0" smtClean="0"/>
              <a:t>Low quality data might cause numerous problems such as deception in decision  making, consumer dissatisfaction and  distrusting the system.</a:t>
            </a:r>
          </a:p>
          <a:p>
            <a:endParaRPr lang="en-US" dirty="0" smtClean="0"/>
          </a:p>
          <a:p>
            <a:r>
              <a:rPr lang="en-US" dirty="0" smtClean="0"/>
              <a:t>Less Accuracy Data .</a:t>
            </a:r>
          </a:p>
          <a:p>
            <a:endParaRPr lang="en-US" dirty="0" smtClean="0"/>
          </a:p>
          <a:p>
            <a:r>
              <a:rPr lang="en-US" dirty="0" smtClean="0"/>
              <a:t>Duplicate Recruitment data .</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Now-a-days managing data manually is comparatively difficult than managing it with the help of technology.</a:t>
            </a:r>
          </a:p>
          <a:p>
            <a:endParaRPr lang="en-US" dirty="0" smtClean="0"/>
          </a:p>
          <a:p>
            <a:r>
              <a:rPr lang="en-US" dirty="0" smtClean="0"/>
              <a:t> Technology refers  to the use of knowledge practically so as to ease one’s work hence we emphasize on making an application that can be used for  the recruitment process by Training and Placement Officer and the students.</a:t>
            </a:r>
          </a:p>
          <a:p>
            <a:endParaRPr lang="en-US" dirty="0" smtClean="0"/>
          </a:p>
          <a:p>
            <a:r>
              <a:rPr lang="en-US" dirty="0" smtClean="0"/>
              <a:t> For this, the students need to register themselves on the portal, filling basic personal information and academic marks. On the other hand, Training and placement officer uploads drive details and inform principal about the same. </a:t>
            </a:r>
          </a:p>
          <a:p>
            <a:endParaRPr lang="en-US" dirty="0" smtClean="0"/>
          </a:p>
          <a:p>
            <a:r>
              <a:rPr lang="en-US" dirty="0" smtClean="0"/>
              <a:t>The notification about the drive will be sent to the particular students who are only eligible for the drive through Mobile App. Monthly timetable for the drive will be present on the home page for all the students to view. Also the selected student’s data will be sent to the principle.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 the system, fire base data base are used as backend and android studio are used as front end of the Application. </a:t>
            </a:r>
          </a:p>
          <a:p>
            <a:endParaRPr lang="en-US" dirty="0" smtClean="0"/>
          </a:p>
          <a:p>
            <a:r>
              <a:rPr lang="en-US" dirty="0" smtClean="0"/>
              <a:t>The application is based on GPS location provider embedded on your Android Smartphone. </a:t>
            </a:r>
          </a:p>
          <a:p>
            <a:endParaRPr lang="en-US" dirty="0" smtClean="0"/>
          </a:p>
          <a:p>
            <a:r>
              <a:rPr lang="en-US" dirty="0" smtClean="0"/>
              <a:t>The application was developed to serve mass population. That is why the user interface of the application is kept simple.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Review</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The purpose of system design is to create a technical solution that serves both the user and the admin. The system should be designed in such a way that is very flexible to use for both the administrator and the user. </a:t>
            </a:r>
          </a:p>
          <a:p>
            <a:endParaRPr lang="en-US" dirty="0" smtClean="0"/>
          </a:p>
          <a:p>
            <a:r>
              <a:rPr lang="en-US" dirty="0" smtClean="0"/>
              <a:t>The preparation of the environment needed to build the system, the testing of the system and  the  migration and the preparation of the data that will ultimately  be used by the system are equally important. </a:t>
            </a:r>
          </a:p>
          <a:p>
            <a:endParaRPr lang="en-US" dirty="0" smtClean="0"/>
          </a:p>
          <a:p>
            <a:r>
              <a:rPr lang="en-US" dirty="0" smtClean="0"/>
              <a:t>In addition  to designing the technical solution , system design is the time to initiate focused planning efforts for both the testing and data preparation activates. The Location Based Tracking System is a real life problem solving application. </a:t>
            </a:r>
          </a:p>
          <a:p>
            <a:endParaRPr lang="en-US" dirty="0" smtClean="0"/>
          </a:p>
          <a:p>
            <a:r>
              <a:rPr lang="en-US" dirty="0" smtClean="0"/>
              <a:t>Both the admin  section and the user section are designed in such a way that both parties enjoy the facilities of the application. </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73</TotalTime>
  <Words>774</Words>
  <Application>Microsoft Office PowerPoint</Application>
  <PresentationFormat>On-screen Show (4:3)</PresentationFormat>
  <Paragraphs>48</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Solstice</vt:lpstr>
      <vt:lpstr>   Trust Evaluation Mechanism for User Recruitment in Mobile Crowd-Sensing in the Internet of Things </vt:lpstr>
      <vt:lpstr>ABSTRACT</vt:lpstr>
      <vt:lpstr>Slide 3</vt:lpstr>
      <vt:lpstr>Existing System</vt:lpstr>
      <vt:lpstr>Disadvantages</vt:lpstr>
      <vt:lpstr>Proposed System</vt:lpstr>
      <vt:lpstr>Advantages</vt:lpstr>
      <vt:lpstr>Literature Review</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ELCOT</cp:lastModifiedBy>
  <cp:revision>54</cp:revision>
  <dcterms:created xsi:type="dcterms:W3CDTF">2006-08-16T00:00:00Z</dcterms:created>
  <dcterms:modified xsi:type="dcterms:W3CDTF">2022-03-08T09:28:01Z</dcterms:modified>
</cp:coreProperties>
</file>