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3/7/2022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3/7/2022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3/7/2022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00600"/>
          </a:xfrm>
        </p:spPr>
        <p:txBody>
          <a:bodyPr>
            <a:normAutofit/>
          </a:bodyPr>
          <a:lstStyle/>
          <a:p>
            <a:pPr algn="ctr"/>
            <a:r>
              <a:rPr lang="en-US" b="1" dirty="0" smtClean="0">
                <a:latin typeface="Times New Roman" pitchFamily="18" charset="0"/>
                <a:cs typeface="Times New Roman" pitchFamily="18" charset="0"/>
              </a:rPr>
              <a:t>Recommender based  E- Commerce website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US" sz="2000" dirty="0" smtClean="0">
                <a:latin typeface="Times New Roman" pitchFamily="18" charset="0"/>
                <a:cs typeface="Times New Roman" pitchFamily="18" charset="0"/>
              </a:rPr>
              <a:t>    To </a:t>
            </a:r>
            <a:r>
              <a:rPr lang="en-US" sz="2000" dirty="0" smtClean="0">
                <a:latin typeface="Times New Roman" pitchFamily="18" charset="0"/>
                <a:cs typeface="Times New Roman" pitchFamily="18" charset="0"/>
              </a:rPr>
              <a:t>overcome the product overload of online shoppers, a variety of recommendation methods have been developed. Recommender systems are being utilized by an ever increasing number of E-commerce sites to help consumers discover products to buy. The most of existing system gives the recommendation based on best selling product, on demographics of the consumer, or on an analysis of the past buying behavior of the consumer. Our purposed system based on the consumer reviews and advanced multi-criteria search engine. In this paper, we used a text mining approach to mine product features, opinions and their semantic similarity from Web opinion sources.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US" sz="2000" dirty="0" smtClean="0">
                <a:latin typeface="Times New Roman" pitchFamily="18" charset="0"/>
                <a:cs typeface="Times New Roman" pitchFamily="18" charset="0"/>
              </a:rPr>
              <a:t>   The </a:t>
            </a:r>
            <a:r>
              <a:rPr lang="en-US" sz="2000" dirty="0" smtClean="0">
                <a:latin typeface="Times New Roman" pitchFamily="18" charset="0"/>
                <a:cs typeface="Times New Roman" pitchFamily="18" charset="0"/>
              </a:rPr>
              <a:t>consumer can clearly see the strengths and Weaknesses of each product in the minds of existing consumer’s opinion. The system assists on-line shoppers or goal oriented shopper by suggesting the most effective navigation products for their specified criteria and preferences.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existing recommendation system lacks the capability of creating the difference on respective systems specifications meaning a review on specific attribute of system is utilized to measure the overall system or item’s rating</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kinds of feedbacks are accountable in existing systems while rating or comparing the complete product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provided recommendations are user opinions based on products feature; the user can clearly understand the strengths and Weaknesses of each product in the minds of existing users.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very challenging to recommend the products to new customers, therefore Demographics techniques are used to handle this kind of problem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address this problem statement our recommendation system focuses on the product’s features, opinion and recommends &amp; condemns it depending upon its feature, opinion and requirements of users fairly considering the reviews in the system</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new assessment mechanism is introduced to short out the new consumer problem of E- commerce recommendation.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involves forecasting an expected mistake that each system will generate for each user based on their historical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depends on statistical analysis to solve the problem of a cold-start by providing a recommendation depending on the preferences matrix of the products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is a part of the commercial environment, which involves an e-commerce website, an e-bank system, and customers.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868362"/>
          </a:xfrm>
        </p:spPr>
        <p:txBody>
          <a:bodyPr>
            <a:normAutofit/>
          </a:bodyPr>
          <a:lstStyle/>
          <a:p>
            <a:r>
              <a:rPr lang="en-US" b="1" dirty="0" smtClean="0"/>
              <a:t>ADVANTAGE</a:t>
            </a:r>
            <a:endParaRPr lang="en-US" dirty="0"/>
          </a:p>
        </p:txBody>
      </p:sp>
      <p:sp>
        <p:nvSpPr>
          <p:cNvPr id="3" name="Content Placeholder 2"/>
          <p:cNvSpPr>
            <a:spLocks noGrp="1"/>
          </p:cNvSpPr>
          <p:nvPr>
            <p:ph idx="1"/>
          </p:nvPr>
        </p:nvSpPr>
        <p:spPr>
          <a:xfrm>
            <a:off x="1066800" y="1143000"/>
            <a:ext cx="7866888" cy="5410200"/>
          </a:xfrm>
        </p:spPr>
        <p:txBody>
          <a:bodyPr>
            <a:noAutofit/>
          </a:bodyPr>
          <a:lstStyle/>
          <a:p>
            <a:pPr algn="just">
              <a:lnSpc>
                <a:spcPct val="150000"/>
              </a:lnSpc>
            </a:pPr>
            <a:r>
              <a:rPr lang="en-IN" sz="2000" dirty="0" smtClean="0">
                <a:latin typeface="Times New Roman" pitchFamily="18" charset="0"/>
                <a:cs typeface="Times New Roman" pitchFamily="18" charset="0"/>
              </a:rPr>
              <a:t>Goal-oriented </a:t>
            </a:r>
            <a:r>
              <a:rPr lang="en-IN" sz="2000" dirty="0" smtClean="0">
                <a:latin typeface="Times New Roman" pitchFamily="18" charset="0"/>
                <a:cs typeface="Times New Roman" pitchFamily="18" charset="0"/>
              </a:rPr>
              <a:t>shopping is efficient and purposeful, with a </a:t>
            </a:r>
            <a:r>
              <a:rPr lang="en-IN" sz="2000" dirty="0" err="1" smtClean="0">
                <a:latin typeface="Times New Roman" pitchFamily="18" charset="0"/>
                <a:cs typeface="Times New Roman" pitchFamily="18" charset="0"/>
              </a:rPr>
              <a:t>preplanned</a:t>
            </a:r>
            <a:r>
              <a:rPr lang="en-IN" sz="2000" dirty="0" smtClean="0">
                <a:latin typeface="Times New Roman" pitchFamily="18" charset="0"/>
                <a:cs typeface="Times New Roman" pitchFamily="18" charset="0"/>
              </a:rPr>
              <a:t> purchase in mind.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can rely on this product to make text analysis easier and more efficient for our research because it is a linguistics-based solution.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advantage of recommender system is their user-friendliness they don't need any extra search terms, they just use certain keyword according to user </a:t>
            </a:r>
            <a:r>
              <a:rPr lang="en-IN" sz="2000" dirty="0" smtClean="0">
                <a:latin typeface="Times New Roman" pitchFamily="18" charset="0"/>
                <a:cs typeface="Times New Roman" pitchFamily="18" charset="0"/>
              </a:rPr>
              <a:t>knowledge. This can be a significant advantage for inexperienced internet users.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970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Work and/or fun: measuring hedonic and utilitarian shopping value</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Babin, Barry J., William R. Darden, and Mitch Griffin.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article describes the development of a scale measuring both values obtained from the pervasive consumption experience of shopping.</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Marketing in hypermedia computer-mediated environments: conceptual foundations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Hoffman, Donna L., and Thomas P. Novak.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Our approach considers hypermedia CMEs to be large-scale (i.e. national or global) networked environments, of which the World Wide Web on the Internet is the first and current global implementation.</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057400"/>
                <a:gridCol w="205740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Customer profile classification using transactional data</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Apeh, Edward Tersoo, Bogdan Gabrys, and Amanda Schierz.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is often the case that due to reasons such as high cost of data acquisition and/or protection, only the transactional data are available for data mining operations.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Data mining for web personalization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Mobasher, Bamshad</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These phases include data collection and pre- processing, pattern discovery and evaluation, and finally applying the discovered knowledge in real-time to mediate between the user and the Web.</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p:cNvPicPr>
            <a:picLocks noGrp="1"/>
          </p:cNvPicPr>
          <p:nvPr>
            <p:ph idx="1"/>
          </p:nvPr>
        </p:nvPicPr>
        <p:blipFill>
          <a:blip r:embed="rId2"/>
          <a:srcRect/>
          <a:stretch>
            <a:fillRect/>
          </a:stretch>
        </p:blipFill>
        <p:spPr bwMode="auto">
          <a:xfrm>
            <a:off x="1905000" y="1452228"/>
            <a:ext cx="5975013" cy="4791744"/>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258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457200"/>
            <a:ext cx="7498080" cy="62484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rapid expansion of e-commerce forces existing recommender systems to deal with a large number of customers and products and to ensure high quality of recommendations. In this paper, we have studied about the Ecommerce web interface and online reviews available on web and extraction product features opinion and categorization, from online product reviews using the IBM SPSS Text Analytics for Surveys. We utilize the semantic knowledge similarity measures to calculate the similarities and categorize product features into different feature groups. The experimental results have demonstrated the effectiveness of our proposed model. In this article, a new assessment mechanism is introduced to short out the new consumer problem of E- commerce recommendation.</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a:t>
            </a:r>
            <a:r>
              <a:rPr lang="en-IN" sz="1700" dirty="0" err="1" smtClean="0">
                <a:latin typeface="Times New Roman" pitchFamily="18" charset="0"/>
                <a:cs typeface="Times New Roman" pitchFamily="18" charset="0"/>
              </a:rPr>
              <a:t>Babin</a:t>
            </a:r>
            <a:r>
              <a:rPr lang="en-IN" sz="1700" dirty="0" smtClean="0">
                <a:latin typeface="Times New Roman" pitchFamily="18" charset="0"/>
                <a:cs typeface="Times New Roman" pitchFamily="18" charset="0"/>
              </a:rPr>
              <a:t>, Barry J., William R. Darden, and Mitch Griffin. "Work and/or fun: measuring hedonic and utilitarian shopping value." Journal of consumer research (1994): 644-656.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2] Hoffman, Donna L., and Thomas P. Novak. "Marketing in hypermedia computer-mediated environments: conceptual foundations." The Journal of Marketing (1996): 50-68.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3] Hoffman, Donna L., Thomas P. Novak, and Ann Schlosser. "Consumer control in online environments." </a:t>
            </a:r>
            <a:r>
              <a:rPr lang="en-IN" sz="1700" dirty="0" err="1" smtClean="0">
                <a:latin typeface="Times New Roman" pitchFamily="18" charset="0"/>
                <a:cs typeface="Times New Roman" pitchFamily="18" charset="0"/>
              </a:rPr>
              <a:t>Elab</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vanderbilt</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edu</a:t>
            </a:r>
            <a:r>
              <a:rPr lang="en-IN" sz="1700" dirty="0" smtClean="0">
                <a:latin typeface="Times New Roman" pitchFamily="18" charset="0"/>
                <a:cs typeface="Times New Roman" pitchFamily="18" charset="0"/>
              </a:rPr>
              <a:t> (2000).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4] </a:t>
            </a:r>
            <a:r>
              <a:rPr lang="en-IN" sz="1700" dirty="0" err="1" smtClean="0">
                <a:latin typeface="Times New Roman" pitchFamily="18" charset="0"/>
                <a:cs typeface="Times New Roman" pitchFamily="18" charset="0"/>
              </a:rPr>
              <a:t>Apeh</a:t>
            </a:r>
            <a:r>
              <a:rPr lang="en-IN" sz="1700" dirty="0" smtClean="0">
                <a:latin typeface="Times New Roman" pitchFamily="18" charset="0"/>
                <a:cs typeface="Times New Roman" pitchFamily="18" charset="0"/>
              </a:rPr>
              <a:t>, Edward </a:t>
            </a:r>
            <a:r>
              <a:rPr lang="en-IN" sz="1700" dirty="0" err="1" smtClean="0">
                <a:latin typeface="Times New Roman" pitchFamily="18" charset="0"/>
                <a:cs typeface="Times New Roman" pitchFamily="18" charset="0"/>
              </a:rPr>
              <a:t>Tersoo</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Bogdan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Gabrys</a:t>
            </a:r>
            <a:r>
              <a:rPr lang="en-IN" sz="1700" dirty="0" smtClean="0">
                <a:latin typeface="Times New Roman" pitchFamily="18" charset="0"/>
                <a:cs typeface="Times New Roman" pitchFamily="18" charset="0"/>
              </a:rPr>
              <a:t>, and Amanda </a:t>
            </a:r>
            <a:r>
              <a:rPr lang="en-IN" sz="1700" dirty="0" err="1" smtClean="0">
                <a:latin typeface="Times New Roman" pitchFamily="18" charset="0"/>
                <a:cs typeface="Times New Roman" pitchFamily="18" charset="0"/>
              </a:rPr>
              <a:t>Schierz</a:t>
            </a:r>
            <a:r>
              <a:rPr lang="en-IN" sz="1700" dirty="0" smtClean="0">
                <a:latin typeface="Times New Roman" pitchFamily="18" charset="0"/>
                <a:cs typeface="Times New Roman" pitchFamily="18" charset="0"/>
              </a:rPr>
              <a:t>. "Customer profile classification using transactional data." Nature and Biologically Inspired Computing (</a:t>
            </a:r>
            <a:r>
              <a:rPr lang="en-IN" sz="1700" dirty="0" err="1" smtClean="0">
                <a:latin typeface="Times New Roman" pitchFamily="18" charset="0"/>
                <a:cs typeface="Times New Roman" pitchFamily="18" charset="0"/>
              </a:rPr>
              <a:t>NaBIC</a:t>
            </a:r>
            <a:r>
              <a:rPr lang="en-IN" sz="1700" dirty="0" smtClean="0">
                <a:latin typeface="Times New Roman" pitchFamily="18" charset="0"/>
                <a:cs typeface="Times New Roman" pitchFamily="18" charset="0"/>
              </a:rPr>
              <a:t>), 2011 Third World Congress on. IEEE, 2011.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5] </a:t>
            </a:r>
            <a:r>
              <a:rPr lang="en-IN" sz="1700" dirty="0" err="1" smtClean="0">
                <a:latin typeface="Times New Roman" pitchFamily="18" charset="0"/>
                <a:cs typeface="Times New Roman" pitchFamily="18" charset="0"/>
              </a:rPr>
              <a:t>Mobasher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Bamshad</a:t>
            </a:r>
            <a:r>
              <a:rPr lang="en-IN" sz="1700" dirty="0" smtClean="0">
                <a:latin typeface="Times New Roman" pitchFamily="18" charset="0"/>
                <a:cs typeface="Times New Roman" pitchFamily="18" charset="0"/>
              </a:rPr>
              <a:t>. "Data mining for web personalization." The adaptive web. Springer Berlin Heidelberg, 2007. 90-135.</a:t>
            </a:r>
            <a:endParaRPr lang="en-US" sz="17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t>
            </a:r>
            <a:r>
              <a:rPr lang="en-IN" sz="1800" dirty="0" err="1" smtClean="0">
                <a:latin typeface="Times New Roman" pitchFamily="18" charset="0"/>
                <a:cs typeface="Times New Roman" pitchFamily="18" charset="0"/>
              </a:rPr>
              <a:t>Jakob</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Niklas</a:t>
            </a:r>
            <a:r>
              <a:rPr lang="en-IN" sz="1800" dirty="0" smtClean="0">
                <a:latin typeface="Times New Roman" pitchFamily="18" charset="0"/>
                <a:cs typeface="Times New Roman" pitchFamily="18" charset="0"/>
              </a:rPr>
              <a:t>. "Extracting Opinion Targets from </a:t>
            </a:r>
            <a:r>
              <a:rPr lang="en-IN" sz="1800" dirty="0" err="1" smtClean="0">
                <a:latin typeface="Times New Roman" pitchFamily="18" charset="0"/>
                <a:cs typeface="Times New Roman" pitchFamily="18" charset="0"/>
              </a:rPr>
              <a:t>UserGenerated</a:t>
            </a:r>
            <a:r>
              <a:rPr lang="en-IN" sz="1800" dirty="0" smtClean="0">
                <a:latin typeface="Times New Roman" pitchFamily="18" charset="0"/>
                <a:cs typeface="Times New Roman" pitchFamily="18" charset="0"/>
              </a:rPr>
              <a:t> Discourse with an Application to Recommendation Systems." (2011).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a:t>
            </a:r>
            <a:r>
              <a:rPr lang="en-IN" sz="1800" dirty="0" err="1" smtClean="0">
                <a:latin typeface="Times New Roman" pitchFamily="18" charset="0"/>
                <a:cs typeface="Times New Roman" pitchFamily="18" charset="0"/>
              </a:rPr>
              <a:t>Yousefi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Ayoub</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Jie</a:t>
            </a:r>
            <a:r>
              <a:rPr lang="en-IN" sz="1800" dirty="0" smtClean="0">
                <a:latin typeface="Times New Roman" pitchFamily="18" charset="0"/>
                <a:cs typeface="Times New Roman" pitchFamily="18" charset="0"/>
              </a:rPr>
              <a:t> Tang. "E-commerce: Consumer Online Shopping in Canada." Contemporary Research on E-business Technology and Strategy. Springer Berlin Heidelberg, 2012. 1-14.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Gretzel</a:t>
            </a:r>
            <a:r>
              <a:rPr lang="en-IN" sz="1800" dirty="0" smtClean="0">
                <a:latin typeface="Times New Roman" pitchFamily="18" charset="0"/>
                <a:cs typeface="Times New Roman" pitchFamily="18" charset="0"/>
              </a:rPr>
              <a:t>, Ulrike, and Daniel R. </a:t>
            </a:r>
            <a:r>
              <a:rPr lang="en-IN" sz="1800" dirty="0" err="1" smtClean="0">
                <a:latin typeface="Times New Roman" pitchFamily="18" charset="0"/>
                <a:cs typeface="Times New Roman" pitchFamily="18" charset="0"/>
              </a:rPr>
              <a:t>Fesenmaier</a:t>
            </a:r>
            <a:r>
              <a:rPr lang="en-IN" sz="1800" dirty="0" smtClean="0">
                <a:latin typeface="Times New Roman" pitchFamily="18" charset="0"/>
                <a:cs typeface="Times New Roman" pitchFamily="18" charset="0"/>
              </a:rPr>
              <a:t>. "Persuasion in recommender systems." International Journal of Electronic Commerce 11.2 (2006): 81-100.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Chen, Yen-Liang, et al. "Market basket analysis in a multiple store environment." Decision support systems 40.2 (2005): 339-354.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Lin, </a:t>
            </a:r>
            <a:r>
              <a:rPr lang="en-IN" sz="1800" dirty="0" err="1" smtClean="0">
                <a:latin typeface="Times New Roman" pitchFamily="18" charset="0"/>
                <a:cs typeface="Times New Roman" pitchFamily="18" charset="0"/>
              </a:rPr>
              <a:t>Qi</a:t>
            </a:r>
            <a:r>
              <a:rPr lang="en-IN" sz="1800" dirty="0" smtClean="0">
                <a:latin typeface="Times New Roman" pitchFamily="18" charset="0"/>
                <a:cs typeface="Times New Roman" pitchFamily="18" charset="0"/>
              </a:rPr>
              <a:t>-Yuan, et al. "Mining inter-organizational retailing knowledge for an alliance formed by competitive firms." Information &amp; management 40.5 (2003): 431-442.</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1136</Words>
  <Application>Microsoft Office PowerPoint</Application>
  <PresentationFormat>On-screen Show (4:3)</PresentationFormat>
  <Paragraphs>73</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Recommender based  E- Commerce website</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2022-03-07T08:29:46Z</dcterms:modified>
</cp:coreProperties>
</file>