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Develop a system for high </a:t>
            </a:r>
            <a:r>
              <a:rPr lang="en-IN" b="1" dirty="0" smtClean="0">
                <a:latin typeface="Times New Roman" pitchFamily="18" charset="0"/>
                <a:cs typeface="Times New Roman" pitchFamily="18" charset="0"/>
              </a:rPr>
              <a:t>compression and decompression of </a:t>
            </a:r>
            <a:r>
              <a:rPr lang="en-IN" b="1" dirty="0" smtClean="0">
                <a:latin typeface="Times New Roman" pitchFamily="18" charset="0"/>
                <a:cs typeface="Times New Roman" pitchFamily="18" charset="0"/>
              </a:rPr>
              <a:t>Photograph and documents without loss of Quality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JPEG </a:t>
            </a:r>
            <a:r>
              <a:rPr lang="en-IN" sz="2000" dirty="0" smtClean="0">
                <a:latin typeface="Times New Roman" pitchFamily="18" charset="0"/>
                <a:cs typeface="Times New Roman" pitchFamily="18" charset="0"/>
              </a:rPr>
              <a:t>Decompression methods are exceptionally helpful in 3G/4G based markets, handheld gadgets and frameworks. There are many testing systems in already proposed decompression techniques, as high computational cost, and overwhelming distortion in ringing and blocking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which makes the picture imperceptible. To enhance the visual nature of the JPEG record pictures at low piece rate and at low computational cost, we have actualized the decompression technique for JPEG document and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images. We initially isolate the JPEG document images into smooth and non-smooth pieces with the help of Discrete Cosine Transform(DCT).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t>
            </a:r>
            <a:r>
              <a:rPr lang="en-IN" sz="2000" dirty="0" smtClean="0">
                <a:latin typeface="Times New Roman" pitchFamily="18" charset="0"/>
                <a:cs typeface="Times New Roman" pitchFamily="18" charset="0"/>
              </a:rPr>
              <a:t>that point the smooth pieces (background, uniform region) are decoded in the change area by limiting the Total Block Boundary Variation(TBBV). The non-smooth block of the document images contains the text and design/line drawing objects. Next the decompression of non-smooth block is presented. The inverse DCT gives the result of the decompressed images. So the execution of the non-smooth square decompression will be done here. At long last, the result shows that our framework is superior to the current. Also, it demonstrates the quality change of decompressed JPEG record and regular </a:t>
            </a:r>
            <a:r>
              <a:rPr lang="en-IN" sz="2000" dirty="0" smtClean="0">
                <a:latin typeface="Times New Roman" pitchFamily="18" charset="0"/>
                <a:cs typeface="Times New Roman" pitchFamily="18" charset="0"/>
              </a:rPr>
              <a:t>picture.</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number of existing systems related to </a:t>
            </a:r>
            <a:r>
              <a:rPr lang="en-IN" sz="2000" dirty="0" err="1" smtClean="0">
                <a:latin typeface="Times New Roman" pitchFamily="18" charset="0"/>
                <a:cs typeface="Times New Roman" pitchFamily="18" charset="0"/>
              </a:rPr>
              <a:t>artifact</a:t>
            </a:r>
            <a:r>
              <a:rPr lang="en-IN" sz="2000" dirty="0" smtClean="0">
                <a:latin typeface="Times New Roman" pitchFamily="18" charset="0"/>
                <a:cs typeface="Times New Roman" pitchFamily="18" charset="0"/>
              </a:rPr>
              <a:t>-free JPEG decompression indicates that the resolution of this problem is of high awareness to the community of digital imaging.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proposed system we have implemented a system to deal with the major disadvantages of existing system like distortion in the blocking and ringing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visual quality of the reconstructed image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shows our method is quite efficient with respect to other methods in existing.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systematic management of the infinite dimensional problem construction provides a basis for further research on qualitative things of solutions and usage of more sophisticated numerical algorithms, possibly for presentations in a different context.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number of existing systems related to </a:t>
            </a:r>
            <a:r>
              <a:rPr lang="en-IN" sz="2000" dirty="0" err="1" smtClean="0">
                <a:latin typeface="Times New Roman" pitchFamily="18" charset="0"/>
                <a:cs typeface="Times New Roman" pitchFamily="18" charset="0"/>
              </a:rPr>
              <a:t>artifact</a:t>
            </a:r>
            <a:r>
              <a:rPr lang="en-IN" sz="2000" dirty="0" smtClean="0">
                <a:latin typeface="Times New Roman" pitchFamily="18" charset="0"/>
                <a:cs typeface="Times New Roman" pitchFamily="18" charset="0"/>
              </a:rPr>
              <a:t>-free JPEG decompression indicates that the resolution of this problem is of high awareness to the community of digital imaging.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novel post-processing methods to deal with coding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for such specific document content would be an attractive problem for researchers.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In this proposed technique,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image pixels are transformed to discrete image pixel, and therefore compression is preformed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novel technique for post-processing the JPEG encoded images is proposed for minimizing coding </a:t>
            </a:r>
            <a:r>
              <a:rPr lang="en-IN" sz="2000" dirty="0" err="1" smtClean="0">
                <a:latin typeface="Times New Roman" pitchFamily="18" charset="0"/>
                <a:cs typeface="Times New Roman" pitchFamily="18" charset="0"/>
              </a:rPr>
              <a:t>artifacts</a:t>
            </a:r>
            <a:r>
              <a:rPr lang="en-IN" sz="2000" dirty="0" smtClean="0">
                <a:latin typeface="Times New Roman" pitchFamily="18" charset="0"/>
                <a:cs typeface="Times New Roman" pitchFamily="18" charset="0"/>
              </a:rPr>
              <a:t> &amp; improvises quality of visualization.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significant working schema has been proposed for addressing the improvisation of DCT compressed images.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efficient TBBV measure is used as an objective function that recovers the smooth squares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rapidly growing variety of multipurpose computerized imaging gadgets (e.g., cameras, cell phones, electronic camera-pen frameworks), the utilization of record pictures has turned out to be significantly more advantageous, accordingly to the massive development of archive </a:t>
            </a:r>
            <a:r>
              <a:rPr lang="en-IN" sz="2000" dirty="0" smtClean="0">
                <a:latin typeface="Times New Roman" pitchFamily="18" charset="0"/>
                <a:cs typeface="Times New Roman" pitchFamily="18" charset="0"/>
              </a:rPr>
              <a:t>information.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promising and proficient approach is to misuse the advantages of low piece rate compression originations.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Effective Decompression of JPEG document images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The-Anh Pham, Mathieu Delalandre,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Our main goal is targeted to time-critical applications, especially to those situated on mobile network infrastructures.</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Reducing artifact in jpeg decompression via a learned dictionary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Chang, M. Ng, and T. Zeng,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a novel artifact reducing approach for the JPEG decompression is proposed via sparse and redundant representations over a learned dictionary.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document image model and estimation algorithm for optimized jpeg decompression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Wong, C. Bouman, I. Pollak, and Z. Fan,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propose a JPEG decompression algorithm which is designed to produce substantially higher quality images from the same standard JPEG encodings.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Image denoising via sparse and redundant representations over learned dictionaries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Elad and M. Aharon,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address the image </a:t>
                      </a:r>
                      <a:r>
                        <a:rPr lang="en-US" sz="2000" dirty="0" err="1">
                          <a:solidFill>
                            <a:srgbClr val="333333"/>
                          </a:solidFill>
                          <a:latin typeface="Times New Roman"/>
                          <a:ea typeface="Calibri"/>
                          <a:cs typeface="Latha"/>
                        </a:rPr>
                        <a:t>denoising</a:t>
                      </a:r>
                      <a:r>
                        <a:rPr lang="en-US" sz="2000" dirty="0">
                          <a:solidFill>
                            <a:srgbClr val="333333"/>
                          </a:solidFill>
                          <a:latin typeface="Times New Roman"/>
                          <a:ea typeface="Calibri"/>
                          <a:cs typeface="Latha"/>
                        </a:rPr>
                        <a:t> problem, where zero-mean white and homogeneous Gaussian additive noise is to be removed from a given image.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616475"/>
            <a:ext cx="7499350" cy="446325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685800"/>
            <a:ext cx="7498080" cy="5943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Decompression technique that increases the visual quality of the JPEG document and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images. Which is supportive for third generation / fourth generation based handheld devices and infrastructures. The extensive use of document image becomes necessity for mobile users. People want to access and retrieve good quality images at low bandwidth, and needs fast response time and efficient usage. So the decompression technique for JPEG document is developed for the improvement the visual quality of the document and natural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images. In this paper, we have implemented decompression technique of JPEG document and natural images. First, the n*n DCT squares are classified into smooth square and non-smooth square. Specific decoding algorithms are developed for each type of square. For smooth blocks, we did the minimization of total block boundary variation (TBBV) in the DCT domain. This efficient TBBV measure is used as an objective function that recovers the smooth squares. Reconstruction of </a:t>
            </a:r>
            <a:r>
              <a:rPr lang="en-IN" sz="2000" dirty="0" err="1" smtClean="0">
                <a:latin typeface="Times New Roman" pitchFamily="18" charset="0"/>
                <a:cs typeface="Times New Roman" pitchFamily="18" charset="0"/>
              </a:rPr>
              <a:t>nonsmooth</a:t>
            </a:r>
            <a:r>
              <a:rPr lang="en-IN" sz="2000" dirty="0" smtClean="0">
                <a:latin typeface="Times New Roman" pitchFamily="18" charset="0"/>
                <a:cs typeface="Times New Roman" pitchFamily="18" charset="0"/>
              </a:rPr>
              <a:t> square is performed by incorporating a text model that occurs the characteristics of the document content.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a:t>
            </a:r>
            <a:r>
              <a:rPr lang="en-IN" sz="1700" dirty="0" smtClean="0">
                <a:latin typeface="Times New Roman" pitchFamily="18" charset="0"/>
                <a:cs typeface="Times New Roman" pitchFamily="18" charset="0"/>
              </a:rPr>
              <a:t>] The-</a:t>
            </a:r>
            <a:r>
              <a:rPr lang="en-IN" sz="1700" dirty="0" err="1" smtClean="0">
                <a:latin typeface="Times New Roman" pitchFamily="18" charset="0"/>
                <a:cs typeface="Times New Roman" pitchFamily="18" charset="0"/>
              </a:rPr>
              <a:t>Anh</a:t>
            </a:r>
            <a:r>
              <a:rPr lang="en-IN" sz="1700" dirty="0" smtClean="0">
                <a:latin typeface="Times New Roman" pitchFamily="18" charset="0"/>
                <a:cs typeface="Times New Roman" pitchFamily="18" charset="0"/>
              </a:rPr>
              <a:t> Pham, Mathieu </a:t>
            </a:r>
            <a:r>
              <a:rPr lang="en-IN" sz="1700" dirty="0" err="1" smtClean="0">
                <a:latin typeface="Times New Roman" pitchFamily="18" charset="0"/>
                <a:cs typeface="Times New Roman" pitchFamily="18" charset="0"/>
              </a:rPr>
              <a:t>Delalandre</a:t>
            </a:r>
            <a:r>
              <a:rPr lang="en-IN" sz="1700" dirty="0" smtClean="0">
                <a:latin typeface="Times New Roman" pitchFamily="18" charset="0"/>
                <a:cs typeface="Times New Roman" pitchFamily="18" charset="0"/>
              </a:rPr>
              <a:t>, IEEE Transaction on ―Effective Decompression of JPEG document images‖, Aug.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Bredies</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Kunisch</a:t>
            </a:r>
            <a:r>
              <a:rPr lang="en-IN" sz="1700" dirty="0" smtClean="0">
                <a:latin typeface="Times New Roman" pitchFamily="18" charset="0"/>
                <a:cs typeface="Times New Roman" pitchFamily="18" charset="0"/>
              </a:rPr>
              <a:t>, and T. Pock, ―Total generalized variation,‖ SIAM Journal on Imaging Sciences, vol. 3, no. 3, pp. 492–526,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H. Chang, M. Ng, and T. </a:t>
            </a:r>
            <a:r>
              <a:rPr lang="en-IN" sz="1700" dirty="0" err="1" smtClean="0">
                <a:latin typeface="Times New Roman" pitchFamily="18" charset="0"/>
                <a:cs typeface="Times New Roman" pitchFamily="18" charset="0"/>
              </a:rPr>
              <a:t>Zeng</a:t>
            </a:r>
            <a:r>
              <a:rPr lang="en-IN" sz="1700" dirty="0" smtClean="0">
                <a:latin typeface="Times New Roman" pitchFamily="18" charset="0"/>
                <a:cs typeface="Times New Roman" pitchFamily="18" charset="0"/>
              </a:rPr>
              <a:t>, ―Reducing </a:t>
            </a:r>
            <a:r>
              <a:rPr lang="en-IN" sz="1700" dirty="0" err="1" smtClean="0">
                <a:latin typeface="Times New Roman" pitchFamily="18" charset="0"/>
                <a:cs typeface="Times New Roman" pitchFamily="18" charset="0"/>
              </a:rPr>
              <a:t>artifact</a:t>
            </a:r>
            <a:r>
              <a:rPr lang="en-IN" sz="1700" dirty="0" smtClean="0">
                <a:latin typeface="Times New Roman" pitchFamily="18" charset="0"/>
                <a:cs typeface="Times New Roman" pitchFamily="18" charset="0"/>
              </a:rPr>
              <a:t> in jpeg decompression via a learned dictionary,‖ Transactions on Signal Processing (TSP), vol. 62, no. 3, pp. 718–728,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T. Wong, C. </a:t>
            </a:r>
            <a:r>
              <a:rPr lang="en-IN" sz="1700" dirty="0" err="1" smtClean="0">
                <a:latin typeface="Times New Roman" pitchFamily="18" charset="0"/>
                <a:cs typeface="Times New Roman" pitchFamily="18" charset="0"/>
              </a:rPr>
              <a:t>Bouman</a:t>
            </a:r>
            <a:r>
              <a:rPr lang="en-IN" sz="1700" dirty="0" smtClean="0">
                <a:latin typeface="Times New Roman" pitchFamily="18" charset="0"/>
                <a:cs typeface="Times New Roman" pitchFamily="18" charset="0"/>
              </a:rPr>
              <a:t>, I. </a:t>
            </a:r>
            <a:r>
              <a:rPr lang="en-IN" sz="1700" dirty="0" err="1" smtClean="0">
                <a:latin typeface="Times New Roman" pitchFamily="18" charset="0"/>
                <a:cs typeface="Times New Roman" pitchFamily="18" charset="0"/>
              </a:rPr>
              <a:t>Pollak</a:t>
            </a:r>
            <a:r>
              <a:rPr lang="en-IN" sz="1700" dirty="0" smtClean="0">
                <a:latin typeface="Times New Roman" pitchFamily="18" charset="0"/>
                <a:cs typeface="Times New Roman" pitchFamily="18" charset="0"/>
              </a:rPr>
              <a:t>, and Z. Fan, ―A document image model and estimation algorithm for optimized jpeg decompression,‖ Transactions on Image Processing (TIP), vol. 18, no. 11, pp. 2518–2535, 2009.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Elad</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Aharon</a:t>
            </a:r>
            <a:r>
              <a:rPr lang="en-IN" sz="1700" dirty="0" smtClean="0">
                <a:latin typeface="Times New Roman" pitchFamily="18" charset="0"/>
                <a:cs typeface="Times New Roman" pitchFamily="18" charset="0"/>
              </a:rPr>
              <a:t>, ―Image </a:t>
            </a:r>
            <a:r>
              <a:rPr lang="en-IN" sz="1700" dirty="0" err="1" smtClean="0">
                <a:latin typeface="Times New Roman" pitchFamily="18" charset="0"/>
                <a:cs typeface="Times New Roman" pitchFamily="18" charset="0"/>
              </a:rPr>
              <a:t>denoising</a:t>
            </a:r>
            <a:r>
              <a:rPr lang="en-IN" sz="1700" dirty="0" smtClean="0">
                <a:latin typeface="Times New Roman" pitchFamily="18" charset="0"/>
                <a:cs typeface="Times New Roman" pitchFamily="18" charset="0"/>
              </a:rPr>
              <a:t> via sparse and redundant representations over learned dictionaries,‖ IEEE Transactions on Image Processing, vol. 15, no. 12, pp. 3736– 3745, 2006. </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Bredies</a:t>
            </a:r>
            <a:r>
              <a:rPr lang="en-IN" sz="1700" dirty="0" smtClean="0">
                <a:latin typeface="Times New Roman" pitchFamily="18" charset="0"/>
                <a:cs typeface="Times New Roman" pitchFamily="18" charset="0"/>
              </a:rPr>
              <a:t> and M. Holler, ―A total variation-based jpeg decompression model,‖ SIAM Journal on Scientific Computing, vol. 5, no. 1, pp. 366– 393,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B. </a:t>
            </a:r>
            <a:r>
              <a:rPr lang="en-IN" sz="1700" dirty="0" err="1" smtClean="0">
                <a:latin typeface="Times New Roman" pitchFamily="18" charset="0"/>
                <a:cs typeface="Times New Roman" pitchFamily="18" charset="0"/>
              </a:rPr>
              <a:t>Oztan</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Malik</a:t>
            </a:r>
            <a:r>
              <a:rPr lang="en-IN" sz="1700" dirty="0" smtClean="0">
                <a:latin typeface="Times New Roman" pitchFamily="18" charset="0"/>
                <a:cs typeface="Times New Roman" pitchFamily="18" charset="0"/>
              </a:rPr>
              <a:t>, Z. Fan, and R. </a:t>
            </a:r>
            <a:r>
              <a:rPr lang="en-IN" sz="1700" dirty="0" err="1" smtClean="0">
                <a:latin typeface="Times New Roman" pitchFamily="18" charset="0"/>
                <a:cs typeface="Times New Roman" pitchFamily="18" charset="0"/>
              </a:rPr>
              <a:t>Eschbach</a:t>
            </a:r>
            <a:r>
              <a:rPr lang="en-IN" sz="1700" dirty="0" smtClean="0">
                <a:latin typeface="Times New Roman" pitchFamily="18" charset="0"/>
                <a:cs typeface="Times New Roman" pitchFamily="18" charset="0"/>
              </a:rPr>
              <a:t>, ―Removal of </a:t>
            </a:r>
            <a:r>
              <a:rPr lang="en-IN" sz="1700" dirty="0" err="1" smtClean="0">
                <a:latin typeface="Times New Roman" pitchFamily="18" charset="0"/>
                <a:cs typeface="Times New Roman" pitchFamily="18" charset="0"/>
              </a:rPr>
              <a:t>artifacts</a:t>
            </a:r>
            <a:r>
              <a:rPr lang="en-IN" sz="1700" dirty="0" smtClean="0">
                <a:latin typeface="Times New Roman" pitchFamily="18" charset="0"/>
                <a:cs typeface="Times New Roman" pitchFamily="18" charset="0"/>
              </a:rPr>
              <a:t> from jpeg compressed document images,‖ in Society of Photo-Optical Instrumentation Engineers (SPIE) Conference Series, vol. 6493, Jan 2007, pp. 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E. Y. Lam, ―Compound document compression with model-based biased reconstruction,‖ Journal of Electronic Imaging, vol. 13, no. 1, pp. 191– 197, 2004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Chambolle</a:t>
            </a:r>
            <a:r>
              <a:rPr lang="en-IN" sz="1700" dirty="0" smtClean="0">
                <a:latin typeface="Times New Roman" pitchFamily="18" charset="0"/>
                <a:cs typeface="Times New Roman" pitchFamily="18" charset="0"/>
              </a:rPr>
              <a:t>, ―An algorithm for total variation minimization and applications,‖ Journal of Mathematical Imaging and Vision, vol. 20, no.1-2, pp. 89–97, 2004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G. K. Wallace, ―The jpeg still picture compression standard,‖ Communications of the ACM, vol. 34, no. 4, pp. 30–44, 1991.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1322</TotalTime>
  <Words>1312</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 system for high compression and decompression of Photograph and documents without loss of Quality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2022-03-08T07:21:25Z</dcterms:modified>
</cp:coreProperties>
</file>