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562600"/>
          </a:xfrm>
        </p:spPr>
        <p:txBody>
          <a:bodyPr>
            <a:normAutofit/>
          </a:bodyPr>
          <a:lstStyle/>
          <a:p>
            <a:pPr algn="ctr"/>
            <a:r>
              <a:rPr lang="en-IN" b="1" dirty="0" smtClean="0">
                <a:latin typeface="Times New Roman" pitchFamily="18" charset="0"/>
                <a:cs typeface="Times New Roman" pitchFamily="18" charset="0"/>
              </a:rPr>
              <a:t>Monitoring &amp; Analysis Of  Hazardous Parameters In Coal Mines Using Smart Helmet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6324600"/>
          </a:xfrm>
        </p:spPr>
        <p:txBody>
          <a:bodyPr>
            <a:noAutofit/>
          </a:bodyPr>
          <a:lstStyle/>
          <a:p>
            <a:pPr algn="just">
              <a:lnSpc>
                <a:spcPct val="150000"/>
              </a:lnSpc>
              <a:buNone/>
            </a:pPr>
            <a:r>
              <a:rPr lang="en-US" sz="2000" dirty="0" smtClean="0">
                <a:latin typeface="Times New Roman" pitchFamily="18" charset="0"/>
                <a:cs typeface="Times New Roman" pitchFamily="18" charset="0"/>
              </a:rPr>
              <a:t>    Coal </a:t>
            </a:r>
            <a:r>
              <a:rPr lang="en-US" sz="2000" dirty="0" smtClean="0">
                <a:latin typeface="Times New Roman" pitchFamily="18" charset="0"/>
                <a:cs typeface="Times New Roman" pitchFamily="18" charset="0"/>
              </a:rPr>
              <a:t>mining has always been a necessary evil. We need the coal for various operations, especially electrical power generation. However mining the coal has proven to be very dangerous and has caused many accidental deaths over the years. Keeping this in mind we have designed an intelligent system which can be used on helmets of these underground coal miners and can monitor/analyze a few major hazardous parameters found in these mines in real time. This includes humidity, temperature and gas contents such as methane and sulfur dioxide. These parameters, if above a certain level, can cause choking, suffocation, flooding, gas poisoning, roof collapse or explosions. Our system can detect these parameters, analyze them in real time and alert the ground control and the worker about the situation using a buzzer. Compact sensors and radio frequency modules are used to ensure practicality.</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 This present device A fee of effective Bluetooth based wireless mine supervising device with Bluetooth is offered right here.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a:t>
            </a:r>
            <a:r>
              <a:rPr lang="en-US" sz="2000" dirty="0" smtClean="0">
                <a:latin typeface="Times New Roman" pitchFamily="18" charset="0"/>
                <a:cs typeface="Times New Roman" pitchFamily="18" charset="0"/>
              </a:rPr>
              <a:t>e </a:t>
            </a:r>
            <a:r>
              <a:rPr lang="en-US" sz="2000" dirty="0" smtClean="0">
                <a:latin typeface="Times New Roman" pitchFamily="18" charset="0"/>
                <a:cs typeface="Times New Roman" pitchFamily="18" charset="0"/>
              </a:rPr>
              <a:t>layout a clever helmet, which allow the helmet as a mobile sensor node of Bluetooth </a:t>
            </a:r>
            <a:r>
              <a:rPr lang="en-US" sz="2000" dirty="0" err="1" smtClean="0">
                <a:latin typeface="Times New Roman" pitchFamily="18" charset="0"/>
                <a:cs typeface="Times New Roman" pitchFamily="18" charset="0"/>
              </a:rPr>
              <a:t>wi-fi</a:t>
            </a:r>
            <a:r>
              <a:rPr lang="en-US" sz="2000" dirty="0" smtClean="0">
                <a:latin typeface="Times New Roman" pitchFamily="18" charset="0"/>
                <a:cs typeface="Times New Roman" pitchFamily="18" charset="0"/>
              </a:rPr>
              <a:t> sensor networks, accumulating parameters the temperature, humidity and illumination stage of underground environment and will alert the valuable management unit in case of extraordinary situation.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additionally design a voice transmission system, based totally at the equal low-price wireless networks. </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W</a:t>
            </a:r>
            <a:r>
              <a:rPr lang="en-US" sz="2000" dirty="0" smtClean="0">
                <a:latin typeface="Times New Roman" pitchFamily="18" charset="0"/>
                <a:cs typeface="Times New Roman" pitchFamily="18" charset="0"/>
              </a:rPr>
              <a:t>ith </a:t>
            </a:r>
            <a:r>
              <a:rPr lang="en-US" sz="2000" dirty="0" smtClean="0">
                <a:latin typeface="Times New Roman" pitchFamily="18" charset="0"/>
                <a:cs typeface="Times New Roman" pitchFamily="18" charset="0"/>
              </a:rPr>
              <a:t>environmental monitoring, the cool miners can talk with manage </a:t>
            </a:r>
            <a:r>
              <a:rPr lang="en-US" sz="2000" dirty="0" err="1" smtClean="0">
                <a:latin typeface="Times New Roman" pitchFamily="18" charset="0"/>
                <a:cs typeface="Times New Roman" pitchFamily="18" charset="0"/>
              </a:rPr>
              <a:t>centres</a:t>
            </a:r>
            <a:r>
              <a:rPr lang="en-US" sz="2000" dirty="0" smtClean="0">
                <a:latin typeface="Times New Roman" pitchFamily="18" charset="0"/>
                <a:cs typeface="Times New Roman" pitchFamily="18" charset="0"/>
              </a:rPr>
              <a:t> or with different miners through wireless Bluetooth verbal exchange.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problem addressed is the improvement of a mining helmet in order to ensure more equipment, being aware of one’s surroundings can sometimes be challenging.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technique allows the quick range of an person node to be accelerated and improved, covering a far larger region.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mining industry worker safety is very important issue. Every year, thousands of miners die in accidents and many more get injured, especially in the processes of the coal mining and hard rock mining.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proper supervision for worker wear the protective element is very important factor for consideration</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coal mines carbon monoxide, methane, LPG gases existing and they are very harmful for human body. The proper supervision and proper communication is very important requirement of mining industries.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The Smart Helmet prototype worked efficiently when connected to a power bank, and provided correct readings over long durations of time.</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Based on the application use case, the same data could be used for training as well as predicting the output.</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COAL  N.png"/>
          <p:cNvPicPr>
            <a:picLocks noGrp="1"/>
          </p:cNvPicPr>
          <p:nvPr>
            <p:ph idx="1"/>
          </p:nvPr>
        </p:nvPicPr>
        <p:blipFill>
          <a:blip r:embed="rId2"/>
          <a:stretch>
            <a:fillRect/>
          </a:stretch>
        </p:blipFill>
        <p:spPr>
          <a:xfrm>
            <a:off x="1435100" y="1524000"/>
            <a:ext cx="7499350" cy="48005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US" dirty="0" smtClean="0">
                <a:latin typeface="Times New Roman" pitchFamily="18" charset="0"/>
                <a:cs typeface="Times New Roman" pitchFamily="18" charset="0"/>
              </a:rPr>
              <a:t>    The </a:t>
            </a:r>
            <a:r>
              <a:rPr lang="en-US" dirty="0" smtClean="0">
                <a:latin typeface="Times New Roman" pitchFamily="18" charset="0"/>
                <a:cs typeface="Times New Roman" pitchFamily="18" charset="0"/>
              </a:rPr>
              <a:t>proposed system has been successfully tested and has shown quick response to the hazardous parameters variation. We can conclude that this system will greatly help in reducing future casualties caused by sudden changes in these parameters and help make the work safer. The compact and efficient design ensures the practical implementation of the system. The system was tested for following predetermined range. However, depending on the environment of various coal mines, it can be changed according to the requirements using easy software editing.</a:t>
            </a:r>
            <a:endParaRPr lang="en-IN" dirty="0" smtClean="0">
              <a:latin typeface="Times New Roman" pitchFamily="18" charset="0"/>
              <a:cs typeface="Times New Roman" pitchFamily="18" charset="0"/>
            </a:endParaRPr>
          </a:p>
          <a:p>
            <a:pPr algn="just">
              <a:lnSpc>
                <a:spcPct val="160000"/>
              </a:lnSpc>
              <a:buNone/>
            </a:pP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600" dirty="0" smtClean="0">
                <a:latin typeface="Times New Roman" pitchFamily="18" charset="0"/>
                <a:cs typeface="Times New Roman" pitchFamily="18" charset="0"/>
              </a:rPr>
              <a:t>[1] </a:t>
            </a:r>
            <a:r>
              <a:rPr lang="en-US" sz="1600" dirty="0" err="1" smtClean="0">
                <a:latin typeface="Times New Roman" pitchFamily="18" charset="0"/>
                <a:cs typeface="Times New Roman" pitchFamily="18" charset="0"/>
              </a:rPr>
              <a:t>Pranoti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Anandrao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Salankar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Sheeja</a:t>
            </a:r>
            <a:r>
              <a:rPr lang="en-US" sz="1600" dirty="0" smtClean="0">
                <a:latin typeface="Times New Roman" pitchFamily="18" charset="0"/>
                <a:cs typeface="Times New Roman" pitchFamily="18" charset="0"/>
              </a:rPr>
              <a:t> S. Suresh, “</a:t>
            </a:r>
            <a:r>
              <a:rPr lang="en-US" sz="1600" dirty="0" err="1" smtClean="0">
                <a:latin typeface="Times New Roman" pitchFamily="18" charset="0"/>
                <a:cs typeface="Times New Roman" pitchFamily="18" charset="0"/>
              </a:rPr>
              <a:t>Zigbee</a:t>
            </a:r>
            <a:r>
              <a:rPr lang="en-US" sz="1600" dirty="0" smtClean="0">
                <a:latin typeface="Times New Roman" pitchFamily="18" charset="0"/>
                <a:cs typeface="Times New Roman" pitchFamily="18" charset="0"/>
              </a:rPr>
              <a:t> Based Underground Mines Parameter Monitoring System for Rescue and Protection” . IOSR Journal of VLSI and Signal Processing (IOSR-JVSP) Volume 4, Issue 4, Ver. I (</a:t>
            </a:r>
            <a:r>
              <a:rPr lang="en-US" sz="1600" dirty="0" err="1" smtClean="0">
                <a:latin typeface="Times New Roman" pitchFamily="18" charset="0"/>
                <a:cs typeface="Times New Roman" pitchFamily="18" charset="0"/>
              </a:rPr>
              <a:t>JulAug</a:t>
            </a:r>
            <a:r>
              <a:rPr lang="en-US" sz="1600" dirty="0" smtClean="0">
                <a:latin typeface="Times New Roman" pitchFamily="18" charset="0"/>
                <a:cs typeface="Times New Roman" pitchFamily="18" charset="0"/>
              </a:rPr>
              <a:t>. 2014), PP 32-36 </a:t>
            </a:r>
            <a:r>
              <a:rPr lang="en-US" sz="1600" dirty="0" err="1" smtClean="0">
                <a:latin typeface="Times New Roman" pitchFamily="18" charset="0"/>
                <a:cs typeface="Times New Roman" pitchFamily="18" charset="0"/>
              </a:rPr>
              <a:t>eISSN</a:t>
            </a:r>
            <a:r>
              <a:rPr lang="en-US" sz="1600" dirty="0" smtClean="0">
                <a:latin typeface="Times New Roman" pitchFamily="18" charset="0"/>
                <a:cs typeface="Times New Roman" pitchFamily="18" charset="0"/>
              </a:rPr>
              <a:t>: 2319 – 4200, </a:t>
            </a:r>
            <a:r>
              <a:rPr lang="en-US" sz="1600" dirty="0" err="1" smtClean="0">
                <a:latin typeface="Times New Roman" pitchFamily="18" charset="0"/>
                <a:cs typeface="Times New Roman" pitchFamily="18" charset="0"/>
              </a:rPr>
              <a:t>pISSN</a:t>
            </a:r>
            <a:r>
              <a:rPr lang="en-US" sz="1600" dirty="0" smtClean="0">
                <a:latin typeface="Times New Roman" pitchFamily="18" charset="0"/>
                <a:cs typeface="Times New Roman" pitchFamily="18" charset="0"/>
              </a:rPr>
              <a:t> No. : 2319 – 4197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[2] CHENG </a:t>
            </a:r>
            <a:r>
              <a:rPr lang="en-US" sz="1600" dirty="0" err="1" smtClean="0">
                <a:latin typeface="Times New Roman" pitchFamily="18" charset="0"/>
                <a:cs typeface="Times New Roman" pitchFamily="18" charset="0"/>
              </a:rPr>
              <a:t>Qiang</a:t>
            </a:r>
            <a:r>
              <a:rPr lang="en-US" sz="1600" dirty="0" smtClean="0">
                <a:latin typeface="Times New Roman" pitchFamily="18" charset="0"/>
                <a:cs typeface="Times New Roman" pitchFamily="18" charset="0"/>
              </a:rPr>
              <a:t>, sun </a:t>
            </a:r>
            <a:r>
              <a:rPr lang="en-US" sz="1600" dirty="0" err="1" smtClean="0">
                <a:latin typeface="Times New Roman" pitchFamily="18" charset="0"/>
                <a:cs typeface="Times New Roman" pitchFamily="18" charset="0"/>
              </a:rPr>
              <a:t>ji_ping</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zhangzhe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zhang</a:t>
            </a:r>
            <a:r>
              <a:rPr lang="en-US" sz="1600" dirty="0" smtClean="0">
                <a:latin typeface="Times New Roman" pitchFamily="18" charset="0"/>
                <a:cs typeface="Times New Roman" pitchFamily="18" charset="0"/>
              </a:rPr>
              <a:t> IEEE paper on “</a:t>
            </a:r>
            <a:r>
              <a:rPr lang="en-US" sz="1600" dirty="0" err="1" smtClean="0">
                <a:latin typeface="Times New Roman" pitchFamily="18" charset="0"/>
                <a:cs typeface="Times New Roman" pitchFamily="18" charset="0"/>
              </a:rPr>
              <a:t>Zigbee</a:t>
            </a:r>
            <a:r>
              <a:rPr lang="en-US" sz="1600" dirty="0" smtClean="0">
                <a:latin typeface="Times New Roman" pitchFamily="18" charset="0"/>
                <a:cs typeface="Times New Roman" pitchFamily="18" charset="0"/>
              </a:rPr>
              <a:t> based intelligent helmet for coal miners”, February [2009] CSIE2009.653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[3] </a:t>
            </a:r>
            <a:r>
              <a:rPr lang="en-US" sz="1600" dirty="0" err="1" smtClean="0">
                <a:latin typeface="Times New Roman" pitchFamily="18" charset="0"/>
                <a:cs typeface="Times New Roman" pitchFamily="18" charset="0"/>
              </a:rPr>
              <a:t>Tanmoymaity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parthasarathidas</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mithumukherjee</a:t>
            </a:r>
            <a:r>
              <a:rPr lang="en-US" sz="1600" dirty="0" smtClean="0">
                <a:latin typeface="Times New Roman" pitchFamily="18" charset="0"/>
                <a:cs typeface="Times New Roman" pitchFamily="18" charset="0"/>
              </a:rPr>
              <a:t>, “Rescue and protection system for underground mine workers based on </a:t>
            </a:r>
            <a:r>
              <a:rPr lang="en-US" sz="1600" dirty="0" err="1" smtClean="0">
                <a:latin typeface="Times New Roman" pitchFamily="18" charset="0"/>
                <a:cs typeface="Times New Roman" pitchFamily="18" charset="0"/>
              </a:rPr>
              <a:t>zigbee</a:t>
            </a:r>
            <a:r>
              <a:rPr lang="en-US" sz="1600" dirty="0" smtClean="0">
                <a:latin typeface="Times New Roman" pitchFamily="18" charset="0"/>
                <a:cs typeface="Times New Roman" pitchFamily="18" charset="0"/>
              </a:rPr>
              <a:t>” vol.2 no.2 [June_December,2012] </a:t>
            </a:r>
            <a:r>
              <a:rPr lang="en-US" sz="1600" dirty="0" err="1" smtClean="0">
                <a:latin typeface="Times New Roman" pitchFamily="18" charset="0"/>
                <a:cs typeface="Times New Roman" pitchFamily="18" charset="0"/>
              </a:rPr>
              <a:t>int.jr.of</a:t>
            </a:r>
            <a:r>
              <a:rPr lang="en-US" sz="1600" dirty="0" smtClean="0">
                <a:latin typeface="Times New Roman" pitchFamily="18" charset="0"/>
                <a:cs typeface="Times New Roman" pitchFamily="18" charset="0"/>
              </a:rPr>
              <a:t> advanced computer eng. &amp; architecture.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[4] A. </a:t>
            </a:r>
            <a:r>
              <a:rPr lang="en-US" sz="1600" dirty="0" err="1" smtClean="0">
                <a:latin typeface="Times New Roman" pitchFamily="18" charset="0"/>
                <a:cs typeface="Times New Roman" pitchFamily="18" charset="0"/>
              </a:rPr>
              <a:t>Geetha</a:t>
            </a:r>
            <a:r>
              <a:rPr lang="en-US" sz="1600" dirty="0" smtClean="0">
                <a:latin typeface="Times New Roman" pitchFamily="18" charset="0"/>
                <a:cs typeface="Times New Roman" pitchFamily="18" charset="0"/>
              </a:rPr>
              <a:t>, “Intelligent Helmet for Coal Miners with Voice over </a:t>
            </a:r>
            <a:r>
              <a:rPr lang="en-US" sz="1600" dirty="0" err="1" smtClean="0">
                <a:latin typeface="Times New Roman" pitchFamily="18" charset="0"/>
                <a:cs typeface="Times New Roman" pitchFamily="18" charset="0"/>
              </a:rPr>
              <a:t>Zigbee</a:t>
            </a:r>
            <a:r>
              <a:rPr lang="en-US" sz="1600" dirty="0" smtClean="0">
                <a:latin typeface="Times New Roman" pitchFamily="18" charset="0"/>
                <a:cs typeface="Times New Roman" pitchFamily="18" charset="0"/>
              </a:rPr>
              <a:t> and Environmental Monitoring” </a:t>
            </a:r>
            <a:r>
              <a:rPr lang="en-US" sz="1600" dirty="0" err="1" smtClean="0">
                <a:latin typeface="Times New Roman" pitchFamily="18" charset="0"/>
                <a:cs typeface="Times New Roman" pitchFamily="18" charset="0"/>
              </a:rPr>
              <a:t>MiddleEast</a:t>
            </a:r>
            <a:r>
              <a:rPr lang="en-US" sz="1600" dirty="0" smtClean="0">
                <a:latin typeface="Times New Roman" pitchFamily="18" charset="0"/>
                <a:cs typeface="Times New Roman" pitchFamily="18" charset="0"/>
              </a:rPr>
              <a:t> Journal of Scientific Research 20 (7): 825-827, 2014 ISSN 1990- 9233- 2014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[5] </a:t>
            </a:r>
            <a:r>
              <a:rPr lang="en-US" sz="1600" dirty="0" err="1" smtClean="0">
                <a:latin typeface="Times New Roman" pitchFamily="18" charset="0"/>
                <a:cs typeface="Times New Roman" pitchFamily="18" charset="0"/>
              </a:rPr>
              <a:t>Shirish</a:t>
            </a:r>
            <a:r>
              <a:rPr lang="en-US" sz="1600" dirty="0" smtClean="0">
                <a:latin typeface="Times New Roman" pitchFamily="18" charset="0"/>
                <a:cs typeface="Times New Roman" pitchFamily="18" charset="0"/>
              </a:rPr>
              <a:t> Gaidhane1, </a:t>
            </a:r>
            <a:r>
              <a:rPr lang="en-US" sz="1600" dirty="0" err="1" smtClean="0">
                <a:latin typeface="Times New Roman" pitchFamily="18" charset="0"/>
                <a:cs typeface="Times New Roman" pitchFamily="18" charset="0"/>
              </a:rPr>
              <a:t>Mahendra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Dhame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Rizwana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Qureshi</a:t>
            </a:r>
            <a:r>
              <a:rPr lang="en-US" sz="1600" dirty="0" smtClean="0">
                <a:latin typeface="Times New Roman" pitchFamily="18" charset="0"/>
                <a:cs typeface="Times New Roman" pitchFamily="18" charset="0"/>
              </a:rPr>
              <a:t>, “Smart Helmet for Coal Miners using </a:t>
            </a:r>
            <a:r>
              <a:rPr lang="en-US" sz="1600" dirty="0" err="1" smtClean="0">
                <a:latin typeface="Times New Roman" pitchFamily="18" charset="0"/>
                <a:cs typeface="Times New Roman" pitchFamily="18" charset="0"/>
              </a:rPr>
              <a:t>Zigbee</a:t>
            </a:r>
            <a:r>
              <a:rPr lang="en-US" sz="1600" dirty="0" smtClean="0">
                <a:latin typeface="Times New Roman" pitchFamily="18" charset="0"/>
                <a:cs typeface="Times New Roman" pitchFamily="18" charset="0"/>
              </a:rPr>
              <a:t> Technology” Imperial Journal of Interdisciplinary Research (IJIR) Vol-2, Issue6, 2016 </a:t>
            </a:r>
            <a:endParaRPr lang="en-IN" sz="1600" dirty="0" smtClean="0">
              <a:latin typeface="Times New Roman" pitchFamily="18" charset="0"/>
              <a:cs typeface="Times New Roman" pitchFamily="18" charset="0"/>
            </a:endParaRP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600" dirty="0" smtClean="0">
                <a:latin typeface="Times New Roman" pitchFamily="18" charset="0"/>
                <a:cs typeface="Times New Roman" pitchFamily="18" charset="0"/>
              </a:rPr>
              <a:t>[6] S. Wei, L. Li-</a:t>
            </a:r>
            <a:r>
              <a:rPr lang="en-US" sz="1600" dirty="0" err="1" smtClean="0">
                <a:latin typeface="Times New Roman" pitchFamily="18" charset="0"/>
                <a:cs typeface="Times New Roman" pitchFamily="18" charset="0"/>
              </a:rPr>
              <a:t>li</a:t>
            </a:r>
            <a:r>
              <a:rPr lang="en-US" sz="1600" dirty="0" smtClean="0">
                <a:latin typeface="Times New Roman" pitchFamily="18" charset="0"/>
                <a:cs typeface="Times New Roman" pitchFamily="18" charset="0"/>
              </a:rPr>
              <a:t>, “Multi-parameter Monitoring System for Coal Mine based on Wireless Sensor Network Technology”, Proc. International IEEE Conference on Industrial </a:t>
            </a:r>
            <a:r>
              <a:rPr lang="en-US" sz="1600" dirty="0" err="1" smtClean="0">
                <a:latin typeface="Times New Roman" pitchFamily="18" charset="0"/>
                <a:cs typeface="Times New Roman" pitchFamily="18" charset="0"/>
              </a:rPr>
              <a:t>Mechatronics</a:t>
            </a:r>
            <a:r>
              <a:rPr lang="en-US" sz="1600" dirty="0" smtClean="0">
                <a:latin typeface="Times New Roman" pitchFamily="18" charset="0"/>
                <a:cs typeface="Times New Roman" pitchFamily="18" charset="0"/>
              </a:rPr>
              <a:t> and Automation, pp 225-27, 2009.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[7] S. Jin-ling, G. </a:t>
            </a:r>
            <a:r>
              <a:rPr lang="en-US" sz="1600" dirty="0" err="1" smtClean="0">
                <a:latin typeface="Times New Roman" pitchFamily="18" charset="0"/>
                <a:cs typeface="Times New Roman" pitchFamily="18" charset="0"/>
              </a:rPr>
              <a:t>Heng-wei</a:t>
            </a:r>
            <a:r>
              <a:rPr lang="en-US" sz="1600" dirty="0" smtClean="0">
                <a:latin typeface="Times New Roman" pitchFamily="18" charset="0"/>
                <a:cs typeface="Times New Roman" pitchFamily="18" charset="0"/>
              </a:rPr>
              <a:t>, S. Yu-</a:t>
            </a:r>
            <a:r>
              <a:rPr lang="en-US" sz="1600" dirty="0" err="1" smtClean="0">
                <a:latin typeface="Times New Roman" pitchFamily="18" charset="0"/>
                <a:cs typeface="Times New Roman" pitchFamily="18" charset="0"/>
              </a:rPr>
              <a:t>jun</a:t>
            </a:r>
            <a:r>
              <a:rPr lang="en-US" sz="1600" dirty="0" smtClean="0">
                <a:latin typeface="Times New Roman" pitchFamily="18" charset="0"/>
                <a:cs typeface="Times New Roman" pitchFamily="18" charset="0"/>
              </a:rPr>
              <a:t>, “Research on Transceiver System of WSN Based on VMIMO Underground Coal Mines”, Proc. International Conference on Communications and Mobile Computing, pp 374-378, 2010</a:t>
            </a: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[8] X. Ma, Y. Miao, Z. Zhao, H. Zhang, J. Zhang, “A novel approach to Coal and Gas Outburst Prediction Based on Multi-sensor Information Fusion”, Proc. IEEE international conference on automation and logistics, pp 1613-18, China 2008.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[9] </a:t>
            </a:r>
            <a:r>
              <a:rPr lang="en-US" sz="1600" dirty="0" err="1" smtClean="0">
                <a:latin typeface="Times New Roman" pitchFamily="18" charset="0"/>
                <a:cs typeface="Times New Roman" pitchFamily="18" charset="0"/>
              </a:rPr>
              <a:t>Tanmoy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Maity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Partha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Sarathi</a:t>
            </a:r>
            <a:r>
              <a:rPr lang="en-US" sz="1600" dirty="0" smtClean="0">
                <a:latin typeface="Times New Roman" pitchFamily="18" charset="0"/>
                <a:cs typeface="Times New Roman" pitchFamily="18" charset="0"/>
              </a:rPr>
              <a:t> Das, </a:t>
            </a:r>
            <a:r>
              <a:rPr lang="en-US" sz="1600" dirty="0" err="1" smtClean="0">
                <a:latin typeface="Times New Roman" pitchFamily="18" charset="0"/>
                <a:cs typeface="Times New Roman" pitchFamily="18" charset="0"/>
              </a:rPr>
              <a:t>Mithu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Mukherjee</a:t>
            </a:r>
            <a:r>
              <a:rPr lang="en-US" sz="1600" dirty="0" smtClean="0">
                <a:latin typeface="Times New Roman" pitchFamily="18" charset="0"/>
                <a:cs typeface="Times New Roman" pitchFamily="18" charset="0"/>
              </a:rPr>
              <a:t>, "A Wireless Surveillance and Safety System for Mine Workers based on </a:t>
            </a:r>
            <a:r>
              <a:rPr lang="en-US" sz="1600" dirty="0" err="1" smtClean="0">
                <a:latin typeface="Times New Roman" pitchFamily="18" charset="0"/>
                <a:cs typeface="Times New Roman" pitchFamily="18" charset="0"/>
              </a:rPr>
              <a:t>Zigbee</a:t>
            </a:r>
            <a:r>
              <a:rPr lang="en-US" sz="1600" dirty="0" smtClean="0">
                <a:latin typeface="Times New Roman" pitchFamily="18" charset="0"/>
                <a:cs typeface="Times New Roman" pitchFamily="18" charset="0"/>
              </a:rPr>
              <a:t>", First International Conference on Recent Advances in Information Technology, RAIT, 2012</a:t>
            </a: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[10]G. </a:t>
            </a:r>
            <a:r>
              <a:rPr lang="en-US" sz="1600" dirty="0" err="1" smtClean="0">
                <a:latin typeface="Times New Roman" pitchFamily="18" charset="0"/>
                <a:cs typeface="Times New Roman" pitchFamily="18" charset="0"/>
              </a:rPr>
              <a:t>Ahalya</a:t>
            </a:r>
            <a:r>
              <a:rPr lang="en-US" sz="1600" dirty="0" smtClean="0">
                <a:latin typeface="Times New Roman" pitchFamily="18" charset="0"/>
                <a:cs typeface="Times New Roman" pitchFamily="18" charset="0"/>
              </a:rPr>
              <a:t> et al “Development Of Coal Mine Safety System Using Wireless Sensor Networks”[IJESAT] [International Journal of Engineering Science &amp; Advanced Technology] Volume-3, Issue-3, 74-78 ISSN: 2250-3676 </a:t>
            </a:r>
            <a:endParaRPr lang="en-IN" sz="1600"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1239</TotalTime>
  <Words>1005</Words>
  <Application>Microsoft Office PowerPoint</Application>
  <PresentationFormat>On-screen Show (4:3)</PresentationFormat>
  <Paragraphs>45</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Monitoring &amp; Analysis Of  Hazardous Parameters In Coal Mines Using Smart Helmet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2022-02-16T11:16:33Z</dcterms:modified>
</cp:coreProperties>
</file>