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322" r:id="rId2"/>
    <p:sldId id="325" r:id="rId3"/>
    <p:sldId id="328" r:id="rId4"/>
    <p:sldId id="332" r:id="rId5"/>
    <p:sldId id="260" r:id="rId6"/>
    <p:sldId id="262" r:id="rId7"/>
    <p:sldId id="263" r:id="rId8"/>
    <p:sldId id="294" r:id="rId9"/>
    <p:sldId id="327" r:id="rId10"/>
    <p:sldId id="326" r:id="rId11"/>
    <p:sldId id="330" r:id="rId12"/>
    <p:sldId id="296" r:id="rId13"/>
    <p:sldId id="295" r:id="rId14"/>
    <p:sldId id="331" r:id="rId15"/>
    <p:sldId id="333" r:id="rId16"/>
    <p:sldId id="323" r:id="rId17"/>
    <p:sldId id="329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3B5274-1E54-4501-9BCB-C19E8BDDF8D4}" type="datetimeFigureOut">
              <a:rPr lang="en-US" smtClean="0"/>
              <a:pPr/>
              <a:t>2/16/2022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B5306-4ACF-4DA3-8DEF-1B51A24C6FB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1951035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2615679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2322960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2/16/2022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2/16/2022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2/16/2022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2/16/2022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1485900"/>
            <a:ext cx="7498080" cy="3886200"/>
          </a:xfrm>
        </p:spPr>
        <p:txBody>
          <a:bodyPr>
            <a:normAutofit/>
          </a:bodyPr>
          <a:lstStyle/>
          <a:p>
            <a:pPr algn="ctr"/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Epileptic Seizures Prediction using IOT and Machine Learning 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0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Abstract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7498080" cy="5867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Epilepsy is a type of neurological disorder that causes abnormal brain activities and creates epileptic seizures. 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Traditionally epileptic seizure prediction is realized with a visual examination of Electroencephalogram (EEG) signals. But this technique needs a long time EEG monitoring. So, the automatic epileptic seizures prediction schemes become a requirement at this point. 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This study proposes a method to classify epileptic seizures and normal EEG data by utilizing the Intrinsic Time-scale Decomposition (ITD)-based features.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143000"/>
            <a:ext cx="7714488" cy="49530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dataset has been supplied from the database of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Epileptology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Department of Bonn University. It contains 5 data groups A, B, C, D, E. 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study aims to classify healthy and epileptic data, so data of groups A and E are used to perform evaluations of proposed methods. 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EEG data are decomposed into Proper Rotation Components (PRCs) by ITD. 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762000"/>
            <a:ext cx="7498080" cy="5486400"/>
          </a:xfrm>
        </p:spPr>
        <p:txBody>
          <a:bodyPr>
            <a:normAutofit fontScale="62500" lnSpcReduction="20000"/>
          </a:bodyPr>
          <a:lstStyle/>
          <a:p>
            <a:pPr algn="just">
              <a:lnSpc>
                <a:spcPct val="170000"/>
              </a:lnSpc>
            </a:pP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The feature extraction methods are applied to the first five PRCs of each EEG data from healthy and epileptic individuals. </a:t>
            </a:r>
          </a:p>
          <a:p>
            <a:pPr algn="just">
              <a:lnSpc>
                <a:spcPct val="170000"/>
              </a:lnSpc>
              <a:buNone/>
            </a:pPr>
            <a:endParaRPr lang="en-IN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These features are classified using K-Nearest </a:t>
            </a:r>
            <a:r>
              <a:rPr lang="en-IN" dirty="0" err="1" smtClean="0">
                <a:latin typeface="Times New Roman" pitchFamily="18" charset="0"/>
                <a:cs typeface="Times New Roman" pitchFamily="18" charset="0"/>
              </a:rPr>
              <a:t>Neighbors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 (KNN), Linear </a:t>
            </a:r>
            <a:r>
              <a:rPr lang="en-IN" dirty="0" err="1" smtClean="0">
                <a:latin typeface="Times New Roman" pitchFamily="18" charset="0"/>
                <a:cs typeface="Times New Roman" pitchFamily="18" charset="0"/>
              </a:rPr>
              <a:t>Discriminant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 Analysis (LDA), Naïve </a:t>
            </a:r>
            <a:r>
              <a:rPr lang="en-IN" dirty="0" err="1" smtClean="0">
                <a:latin typeface="Times New Roman" pitchFamily="18" charset="0"/>
                <a:cs typeface="Times New Roman" pitchFamily="18" charset="0"/>
              </a:rPr>
              <a:t>Bayes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, Support Vector Machine (SVM) and Logistic Regression classifiers. </a:t>
            </a:r>
          </a:p>
          <a:p>
            <a:pPr algn="just">
              <a:lnSpc>
                <a:spcPct val="170000"/>
              </a:lnSpc>
              <a:buNone/>
            </a:pPr>
            <a:endParaRPr lang="en-IN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The results demonstrated that the epileptic data is differentiated from normal data by applying the nonlinear ITD with outstanding classification performance.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70000"/>
              </a:lnSpc>
              <a:buNone/>
            </a:pPr>
            <a:endParaRPr lang="en-IN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304800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9906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existing system classic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spirometry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and peak flow detectors are used but the output is a graphical representation to observe by the physician more complex.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combination of the normal and multi-channel EEG-based classifier system paves the way to promote the performance of seizure detection. 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performance of the algorithm is measured by using a large dataset and the compound of the normal ECG and multi-channel EEG assist to bridge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caliber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and time gap.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39465"/>
            <a:ext cx="7498080" cy="715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Disadvantage of 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4122" y="1055427"/>
            <a:ext cx="7498080" cy="5486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proposed method treats all seizure vocalizations as a single target event class, and models the seizure detection problem in terms of detecting the target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vs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non-target classes.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particular, CNN is among state of the art methods for rare sound event detection, which represents a similar type of problem as the seizure detection task.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disease imposes huge physical, psychological and social burdens on individuals and their families. Besides, epilepsy has a dramatic impact on the health care systems’ annual budgets.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914400"/>
          </a:xfrm>
        </p:spPr>
        <p:txBody>
          <a:bodyPr>
            <a:normAutofit/>
          </a:bodyPr>
          <a:lstStyle/>
          <a:p>
            <a:r>
              <a:rPr lang="en-US" b="1" dirty="0" smtClean="0"/>
              <a:t>PROPOSED SYSTEM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990600"/>
            <a:ext cx="7498080" cy="5867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proposed system aims to build a compact real-time monitoring and managing device to detect and eliminate epileptic seizures. </a:t>
            </a:r>
          </a:p>
          <a:p>
            <a:pPr algn="just">
              <a:lnSpc>
                <a:spcPct val="150000"/>
              </a:lnSpc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Proposed system we use Blood Pressure, Temperature sensor  and heart pulse sensor to detect brain  waves  activity and body temperature and heart rate and stores it in to cloud .</a:t>
            </a:r>
          </a:p>
          <a:p>
            <a:pPr algn="just">
              <a:lnSpc>
                <a:spcPct val="150000"/>
              </a:lnSpc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Using Cloud Data we can use machine learning algorithm to predict epileptic seizures of patient .This system aims to protect life and also aids to live a healthy and normal life.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52400"/>
            <a:ext cx="7498080" cy="7159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990600"/>
            <a:ext cx="7866888" cy="5486400"/>
          </a:xfrm>
        </p:spPr>
        <p:txBody>
          <a:bodyPr>
            <a:noAutofit/>
          </a:bodyPr>
          <a:lstStyle/>
          <a:p>
            <a:pPr algn="just">
              <a:lnSpc>
                <a:spcPct val="16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various feature extraction methods, such as temporal, spectral, statistical, and nonlinear features, are utilized to obtain high-performance evaluations. </a:t>
            </a:r>
          </a:p>
          <a:p>
            <a:pPr algn="just">
              <a:lnSpc>
                <a:spcPct val="16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performance of the algorithm in biomedical signal processing studies is investigated, and it has been observed that high success.</a:t>
            </a:r>
          </a:p>
          <a:p>
            <a:pPr algn="just">
              <a:lnSpc>
                <a:spcPct val="16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performance of the system is insufficient for reliable independent monitoring, but the system provides a tool that reduces significantly the monitoring effort. </a:t>
            </a:r>
          </a:p>
          <a:p>
            <a:pPr algn="just">
              <a:lnSpc>
                <a:spcPct val="16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500034" y="228600"/>
          <a:ext cx="8434416" cy="5582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11472"/>
                <a:gridCol w="1926505"/>
                <a:gridCol w="3696439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Seizure prediction: the long and winding road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F. </a:t>
                      </a:r>
                      <a:r>
                        <a:rPr lang="en-IN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Mormann</a:t>
                      </a:r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, R. G. </a:t>
                      </a:r>
                      <a:r>
                        <a:rPr lang="en-IN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Andrzejak</a:t>
                      </a:r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, C. E. </a:t>
                      </a:r>
                      <a:r>
                        <a:rPr lang="en-IN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Elger</a:t>
                      </a:r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, and K. </a:t>
                      </a:r>
                      <a:r>
                        <a:rPr lang="en-IN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Lehnertz</a:t>
                      </a:r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kumimoji="0" lang="en-IN" sz="2000" b="0" i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A method capable of predicting the occurrence of seizures from the electroencephalogram (EEG) of epilepsy patients would open new therapeutic possibilities. 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Epileptic seizure detection based on imbalanced classification and wavelet packet transform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Q. Yuan et al., 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kumimoji="0" lang="en-IN" sz="2000" b="0" i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In this paper, a novel method based on the weighted extreme learning machine (ELM) is proposed for seizure detection with imbalanced EEG data distribution. 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428596" y="304800"/>
          <a:ext cx="8505854" cy="5582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35285"/>
                <a:gridCol w="1617162"/>
                <a:gridCol w="4053407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Analysis of normal and epileptic seizure EEG signals using empirical mode decomposition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R. B. </a:t>
                      </a:r>
                      <a:r>
                        <a:rPr lang="en-IN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Pachori</a:t>
                      </a:r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 and V. Bajaj, 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kumimoji="0" lang="en-IN" sz="2000" b="0" i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The electroencephalogram (EEG) is an invaluable measurement for the purpose of assessing brain activities, containing information relating to the different physiological states of the brain.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Entropy based detection &amp; evaluation of epileptic seizure</a:t>
                      </a:r>
                    </a:p>
                    <a:p>
                      <a:pPr algn="just">
                        <a:lnSpc>
                          <a:spcPct val="150000"/>
                        </a:lnSpc>
                      </a:pP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P. R. Pal, N. P. </a:t>
                      </a:r>
                      <a:r>
                        <a:rPr lang="en-IN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Mohanty</a:t>
                      </a:r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, and T. Gandhi, 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kumimoji="0" lang="en-IN" sz="2000" b="0" i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In this paper we propose a simple method for EEG classification using SVM selecting features like Escort </a:t>
                      </a:r>
                      <a:r>
                        <a:rPr kumimoji="0" lang="en-IN" sz="2000" b="0" i="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Tsallis</a:t>
                      </a:r>
                      <a:r>
                        <a:rPr kumimoji="0" lang="en-IN" sz="2000" b="0" i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Entropy, </a:t>
                      </a:r>
                      <a:r>
                        <a:rPr kumimoji="0" lang="en-IN" sz="2000" b="0" i="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Tsallis</a:t>
                      </a:r>
                      <a:r>
                        <a:rPr kumimoji="0" lang="en-IN" sz="2000" b="0" i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Entropy, </a:t>
                      </a:r>
                      <a:r>
                        <a:rPr kumimoji="0" lang="en-IN" sz="2000" b="0" i="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Renyi</a:t>
                      </a:r>
                      <a:r>
                        <a:rPr kumimoji="0" lang="en-IN" sz="2000" b="0" i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Entropy and Shannon Entropy.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Block Diagram</a:t>
            </a:r>
            <a:endParaRPr lang="en-US" dirty="0"/>
          </a:p>
        </p:txBody>
      </p:sp>
      <p:pic>
        <p:nvPicPr>
          <p:cNvPr id="3" name="Content Placeholder 2" descr="D:\STUDENT\2021\Paavai\Gokul -Stress\Block Diagram- Seizure Predict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295400" y="1447800"/>
            <a:ext cx="7619999" cy="4800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01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SOFTWARE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828800"/>
            <a:ext cx="7498080" cy="4419600"/>
          </a:xfrm>
        </p:spPr>
        <p:txBody>
          <a:bodyPr/>
          <a:lstStyle/>
          <a:p>
            <a:endParaRPr lang="en-US" dirty="0" smtClean="0"/>
          </a:p>
          <a:p>
            <a:pPr lvl="0"/>
            <a:r>
              <a:rPr lang="en-US" dirty="0" smtClean="0"/>
              <a:t>Operating System	: Windows 10</a:t>
            </a:r>
          </a:p>
          <a:p>
            <a:pPr lvl="0"/>
            <a:endParaRPr lang="en-US" dirty="0" smtClean="0"/>
          </a:p>
          <a:p>
            <a:pPr lvl="0"/>
            <a:r>
              <a:rPr lang="en-US" dirty="0" smtClean="0"/>
              <a:t>Code			: Arduino UNO C++</a:t>
            </a:r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HARDWARE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905000"/>
            <a:ext cx="7498080" cy="4343400"/>
          </a:xfrm>
        </p:spPr>
        <p:txBody>
          <a:bodyPr/>
          <a:lstStyle/>
          <a:p>
            <a:r>
              <a:rPr lang="en-US" dirty="0" smtClean="0"/>
              <a:t>Node MCU</a:t>
            </a:r>
          </a:p>
          <a:p>
            <a:r>
              <a:rPr lang="en-US" dirty="0" smtClean="0"/>
              <a:t>Heart Beat Sensor</a:t>
            </a:r>
          </a:p>
          <a:p>
            <a:r>
              <a:rPr lang="en-US" dirty="0" smtClean="0"/>
              <a:t>Temperature Sensor</a:t>
            </a:r>
          </a:p>
          <a:p>
            <a:r>
              <a:rPr lang="en-US" dirty="0" smtClean="0"/>
              <a:t>Blood Pressure Sensor</a:t>
            </a:r>
          </a:p>
          <a:p>
            <a:r>
              <a:rPr lang="en-US" dirty="0" smtClean="0"/>
              <a:t>LCD Display</a:t>
            </a:r>
          </a:p>
          <a:p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CONCLUSION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472" y="1066800"/>
            <a:ext cx="7841008" cy="51816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This study proposed the ITD based epileptic seizure prediction using EEG data supplied from the database of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Epileptology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Department of Bonn University. 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study aimed to classify healthy and epileptic data, so data of groups A and E are processed to performance evaluations of the proposed analysis. 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 nonlinear ITD method provides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highfrequency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PRCs that includes the signature of variations. 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472" y="609600"/>
            <a:ext cx="8298208" cy="5562600"/>
          </a:xfrm>
        </p:spPr>
        <p:txBody>
          <a:bodyPr>
            <a:normAutofit/>
          </a:bodyPr>
          <a:lstStyle/>
          <a:p>
            <a:pPr algn="just">
              <a:lnSpc>
                <a:spcPct val="16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features are obtained from the first five PRC and feature vector created. This study explored the different PRCs based features with different classifiers. </a:t>
            </a:r>
          </a:p>
          <a:p>
            <a:pPr algn="just">
              <a:lnSpc>
                <a:spcPct val="16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results demonstrated that the proposed analysis method could be separated the epileptic and normal EEG samples. </a:t>
            </a:r>
          </a:p>
          <a:p>
            <a:pPr algn="just">
              <a:lnSpc>
                <a:spcPct val="16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clinicians can be used this automatic epilepsy detection method instead of the long-time EEG monitoring since the proposed approach is time effective, quick and robust method.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  <a:buNone/>
            </a:pPr>
            <a:endParaRPr lang="en-IN" sz="20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0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REFERENCE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605643"/>
            <a:ext cx="7790688" cy="6172200"/>
          </a:xfrm>
        </p:spPr>
        <p:txBody>
          <a:bodyPr>
            <a:noAutofit/>
          </a:bodyPr>
          <a:lstStyle/>
          <a:p>
            <a:pPr algn="just">
              <a:lnSpc>
                <a:spcPct val="16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[1] F.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Mormann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R. G.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Andrzejak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C. E.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Elger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and K.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Lehnertz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"Seizure prediction: the long and winding road," Brain, vol. 130, no. 2, pp. 314- 333, 2007. </a:t>
            </a:r>
          </a:p>
          <a:p>
            <a:pPr algn="just">
              <a:lnSpc>
                <a:spcPct val="16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[2] Q. Yuan et al., "Epileptic seizure detection based on imbalanced classification and wavelet packet transform," seizure, vol. 50, pp. 99- 108, 2017. </a:t>
            </a:r>
          </a:p>
          <a:p>
            <a:pPr algn="just">
              <a:lnSpc>
                <a:spcPct val="16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[3] R. B.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Pachori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and V. Bajaj, "Analysis of normal and epileptic seizure EEG signals using empirical mode decomposition," Computer methods and programs in biomedicine, vol. 104, no. 3, pp. 373-381, 2011.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472" y="152400"/>
            <a:ext cx="8298208" cy="6553200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[4] A. R. Hassan, A.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Subasi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and Y. Zhang, "Epilepsy seizure detection using complete ensemble empirical mode decomposition with adaptive noise," Knowledge-Based Systems, vol. 191, p. 105333, 2020. </a:t>
            </a:r>
          </a:p>
          <a:p>
            <a:pPr algn="just">
              <a:lnSpc>
                <a:spcPct val="17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[5] N.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Mahmoodian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A.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Boese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M.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Friebe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and J.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Haddadnia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"Epileptic seizure detection using cross-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bispectrum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of electroencephalogram signal," seizure, vol. 66, pp. 4-11, 2019. </a:t>
            </a:r>
          </a:p>
          <a:p>
            <a:pPr algn="just">
              <a:lnSpc>
                <a:spcPct val="17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[6] A.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Voznesensky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and D.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Kaplun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"Adaptive Signal Processing Algorithms Based on EMD and ITD," IEEE Access, vol. 7, pp. 171313- 171321, 2019.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1290</TotalTime>
  <Words>1205</Words>
  <Application>Microsoft Office PowerPoint</Application>
  <PresentationFormat>On-screen Show (4:3)</PresentationFormat>
  <Paragraphs>95</Paragraphs>
  <Slides>17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Solstice</vt:lpstr>
      <vt:lpstr>Epileptic Seizures Prediction using IOT and Machine Learning </vt:lpstr>
      <vt:lpstr>Abstract</vt:lpstr>
      <vt:lpstr>Slide 3</vt:lpstr>
      <vt:lpstr>Slide 4</vt:lpstr>
      <vt:lpstr>Existing System</vt:lpstr>
      <vt:lpstr>Disadvantage of Existing System</vt:lpstr>
      <vt:lpstr>PROPOSED SYSTEM :</vt:lpstr>
      <vt:lpstr>ADVANTAGE</vt:lpstr>
      <vt:lpstr>Slide 9</vt:lpstr>
      <vt:lpstr>Slide 10</vt:lpstr>
      <vt:lpstr>Block Diagram</vt:lpstr>
      <vt:lpstr>SOFTWARE REQUIREMENTS:</vt:lpstr>
      <vt:lpstr>HARDWARE REQUIREMENTS:</vt:lpstr>
      <vt:lpstr>CONCLUSION</vt:lpstr>
      <vt:lpstr>Slide 15</vt:lpstr>
      <vt:lpstr>REFERENCE</vt:lpstr>
      <vt:lpstr>Slide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Prevent Duplicate Data from Cloud Using Vector Base Cosine Similarity multiple Strings Matching Algorithm (VCS)</dc:title>
  <dc:creator>Mohan</dc:creator>
  <cp:lastModifiedBy>ELCOT</cp:lastModifiedBy>
  <cp:revision>600</cp:revision>
  <dcterms:created xsi:type="dcterms:W3CDTF">2006-08-16T00:00:00Z</dcterms:created>
  <dcterms:modified xsi:type="dcterms:W3CDTF">2022-02-16T14:33:47Z</dcterms:modified>
</cp:coreProperties>
</file>