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b="1" dirty="0" smtClean="0">
                <a:latin typeface="Times New Roman" pitchFamily="18" charset="0"/>
                <a:cs typeface="Times New Roman" pitchFamily="18" charset="0"/>
              </a:rPr>
              <a:t>DESIGN AND FABRICATION OF FOUR WAY HACKSAW MACHINE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US" sz="2000" dirty="0" smtClean="0">
                <a:latin typeface="Times New Roman" pitchFamily="18" charset="0"/>
                <a:cs typeface="Times New Roman" pitchFamily="18" charset="0"/>
              </a:rPr>
              <a:t>    Objective </a:t>
            </a:r>
            <a:r>
              <a:rPr lang="en-US" sz="2000" dirty="0" smtClean="0">
                <a:latin typeface="Times New Roman" pitchFamily="18" charset="0"/>
                <a:cs typeface="Times New Roman" pitchFamily="18" charset="0"/>
              </a:rPr>
              <a:t>of the project is to fabricate a motorized high speed 4-way hacksaw machine and to automate and to modify the conventional power hacksaw machine in order to achieve high productivity of work-pieces than the power hacksaw machine using cam mechanism. The operator need not measure the length of the work-piece that is to be cut and to load and unload the work-piece from the vice each time after a piece has been cut. This machine is built with the 4 hacksaw machines such that tall the machines are operated simultaneously with the help of a motor and cam mechanism.</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lvl="0" algn="just">
              <a:lnSpc>
                <a:spcPct val="150000"/>
              </a:lnSpc>
            </a:pPr>
            <a:r>
              <a:rPr lang="en-US" sz="1800" dirty="0" smtClean="0">
                <a:latin typeface="Times New Roman" pitchFamily="18" charset="0"/>
                <a:cs typeface="Times New Roman" pitchFamily="18" charset="0"/>
              </a:rPr>
              <a:t>The problem of cutting-off material to size is common to practically every industry. </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Preliminary investigations by the author have revealed that existing blade testing methods were not independent of the machine characteristics, which could contribute to one of the reasons for the inconsistency in the test data. </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Whilst these alternative processes are frequently, quicker than power </a:t>
            </a:r>
            <a:r>
              <a:rPr lang="en-US" sz="1800" dirty="0" err="1" smtClean="0">
                <a:latin typeface="Times New Roman" pitchFamily="18" charset="0"/>
                <a:cs typeface="Times New Roman" pitchFamily="18" charset="0"/>
              </a:rPr>
              <a:t>hacksawing</a:t>
            </a:r>
            <a:r>
              <a:rPr lang="en-US" sz="1800" dirty="0" smtClean="0">
                <a:latin typeface="Times New Roman" pitchFamily="18" charset="0"/>
                <a:cs typeface="Times New Roman" pitchFamily="18" charset="0"/>
              </a:rPr>
              <a:t>, their costs are in many applications higher. </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Whilst the impact of these alternative processes on the application of power </a:t>
            </a:r>
            <a:r>
              <a:rPr lang="en-US" sz="1800" dirty="0" err="1" smtClean="0">
                <a:latin typeface="Times New Roman" pitchFamily="18" charset="0"/>
                <a:cs typeface="Times New Roman" pitchFamily="18" charset="0"/>
              </a:rPr>
              <a:t>hacksawing</a:t>
            </a:r>
            <a:r>
              <a:rPr lang="en-US" sz="1800" dirty="0" smtClean="0">
                <a:latin typeface="Times New Roman" pitchFamily="18" charset="0"/>
                <a:cs typeface="Times New Roman" pitchFamily="18" charset="0"/>
              </a:rPr>
              <a:t> cannot be denied there remains a significant field of application for power </a:t>
            </a:r>
            <a:r>
              <a:rPr lang="en-US" sz="1800" dirty="0" err="1" smtClean="0">
                <a:latin typeface="Times New Roman" pitchFamily="18" charset="0"/>
                <a:cs typeface="Times New Roman" pitchFamily="18" charset="0"/>
              </a:rPr>
              <a:t>hacksawing</a:t>
            </a:r>
            <a:r>
              <a:rPr lang="en-US" sz="1800" dirty="0" smtClean="0">
                <a:latin typeface="Times New Roman" pitchFamily="18" charset="0"/>
                <a:cs typeface="Times New Roman" pitchFamily="18" charset="0"/>
              </a:rPr>
              <a:t> which is likely to remain unchallenged. </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A factor of prime interest to manufacturers is that, if the costs of power </a:t>
            </a:r>
            <a:r>
              <a:rPr lang="en-US" sz="1800" dirty="0" err="1" smtClean="0">
                <a:latin typeface="Times New Roman" pitchFamily="18" charset="0"/>
                <a:cs typeface="Times New Roman" pitchFamily="18" charset="0"/>
              </a:rPr>
              <a:t>hacksawing</a:t>
            </a:r>
            <a:r>
              <a:rPr lang="en-US" sz="1800" dirty="0" smtClean="0">
                <a:latin typeface="Times New Roman" pitchFamily="18" charset="0"/>
                <a:cs typeface="Times New Roman" pitchFamily="18" charset="0"/>
              </a:rPr>
              <a:t> can be reduced by developing the blade and the saw machine, the potential field of application will be widened</a:t>
            </a:r>
            <a:r>
              <a:rPr lang="en-US"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More number of moving parts.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Must be handled with care.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loading and unloading of the work pieces must be done manually.</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457200"/>
            <a:ext cx="7498080" cy="6019800"/>
          </a:xfrm>
        </p:spPr>
        <p:txBody>
          <a:bodyPr>
            <a:noAutofit/>
          </a:bodyPr>
          <a:lstStyle/>
          <a:p>
            <a:pPr lvl="0" algn="just">
              <a:lnSpc>
                <a:spcPct val="150000"/>
              </a:lnSpc>
            </a:pPr>
            <a:r>
              <a:rPr lang="en-US" sz="1800" dirty="0" smtClean="0">
                <a:latin typeface="Times New Roman" pitchFamily="18" charset="0"/>
                <a:cs typeface="Times New Roman" pitchFamily="18" charset="0"/>
              </a:rPr>
              <a:t>This project consists of single phase vertical electric motor rigidly placed at the centre of metallic foundation provided. The shaft of gearbox rotates at 80- 90 rpm with the motor power 1 HP.</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The circular disc is mounted on the shaft of the motor with the help of key and key slot arrangement. </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The eccentric point on the plane of the disc is provided such that the desired cutting stroke is achieved. One end of each connecting rod is pivoted at this eccentric point by the use of the suitable bearing. Another end of each rod is connected to the hacksaw blade fame with the help of a universal joint to get vertical and horizontal Degree of Freedom of rotation for the proper cutting operation.</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 The hacksaw frame slides on the </a:t>
            </a:r>
            <a:r>
              <a:rPr lang="en-US" sz="1800" dirty="0" err="1" smtClean="0">
                <a:latin typeface="Times New Roman" pitchFamily="18" charset="0"/>
                <a:cs typeface="Times New Roman" pitchFamily="18" charset="0"/>
              </a:rPr>
              <a:t>guideways</a:t>
            </a:r>
            <a:r>
              <a:rPr lang="en-US" sz="1800" dirty="0" smtClean="0">
                <a:latin typeface="Times New Roman" pitchFamily="18" charset="0"/>
                <a:cs typeface="Times New Roman" pitchFamily="18" charset="0"/>
              </a:rPr>
              <a:t> provided. When the motor is ON and disc starts rotating, due to the reciprocating motion of hacksaw frame the metal rod is cut which is firmly fixed in a vice.</a:t>
            </a:r>
            <a:endParaRPr lang="en-IN"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lgn="just">
              <a:lnSpc>
                <a:spcPct val="150000"/>
              </a:lnSpc>
            </a:pPr>
            <a:r>
              <a:rPr lang="en-US" sz="2000" dirty="0" smtClean="0">
                <a:latin typeface="Times New Roman" pitchFamily="18" charset="0"/>
                <a:cs typeface="Times New Roman" pitchFamily="18" charset="0"/>
              </a:rPr>
              <a:t>Simple in construction.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Easy to fabricate.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components used for the fabrication of the are easily available.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Repairing and replacing is not a difficult task.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Multiple work pieces can be cut simultaneously.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time taken for cutting operation is less.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Increased productivity</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p:cNvPicPr>
            <a:picLocks noGrp="1"/>
          </p:cNvPicPr>
          <p:nvPr>
            <p:ph idx="1"/>
          </p:nvPr>
        </p:nvPicPr>
        <p:blipFill>
          <a:blip r:embed="rId2"/>
          <a:srcRect/>
          <a:stretch>
            <a:fillRect/>
          </a:stretch>
        </p:blipFill>
        <p:spPr bwMode="auto">
          <a:xfrm>
            <a:off x="1513346" y="1447800"/>
            <a:ext cx="7342858" cy="480060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371600" y="1295400"/>
            <a:ext cx="7498080" cy="5257800"/>
          </a:xfrm>
        </p:spPr>
        <p:txBody>
          <a:bodyPr>
            <a:noAutofit/>
          </a:bodyPr>
          <a:lstStyle/>
          <a:p>
            <a:pPr algn="just">
              <a:buNone/>
            </a:pPr>
            <a:r>
              <a:rPr lang="en-US" sz="2000" dirty="0" smtClean="0">
                <a:latin typeface="Times New Roman" pitchFamily="18" charset="0"/>
                <a:cs typeface="Times New Roman" pitchFamily="18" charset="0"/>
              </a:rPr>
              <a:t>     A </a:t>
            </a:r>
            <a:r>
              <a:rPr lang="en-US" sz="2000" dirty="0" smtClean="0">
                <a:latin typeface="Times New Roman" pitchFamily="18" charset="0"/>
                <a:cs typeface="Times New Roman" pitchFamily="18" charset="0"/>
              </a:rPr>
              <a:t>strong multidiscipline team with a good engineering base is necessary for the Development and refinement of advanced computer programming, editing techniques, diagnostic Software, algorithms for the dynamic exchange of informational different levels of hierarchy. This project work has provided us an excellent opportunity and experience, to use our limited knowledge. We gained a lot of practical knowledge regarding, planning, purchasing, assembling and machining while doing this project work. We are proud that we have completed the work with the limited time successfully. The “FABRICATION OF FOUR WAY HACKSAW MACHINE” is working with satisfactory conditions. We are able to understand the difficulties in maintaining the tolerances and also quality. We have done to our ability and skill making maximum use of available facilities. In conclusion remarks of our project work. Thus we have developed a “FOUR WAY HACK SAW MACHINE”. By using more techniques, they can be modified and developed according to the applications.</a:t>
            </a:r>
            <a:endParaRPr lang="en-IN" sz="2000" b="1" dirty="0" smtClean="0">
              <a:latin typeface="Times New Roman" pitchFamily="18" charset="0"/>
              <a:cs typeface="Times New Roman" pitchFamily="18" charset="0"/>
            </a:endParaRPr>
          </a:p>
          <a:p>
            <a:pPr algn="just">
              <a:buNone/>
            </a:pP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US" sz="1600" dirty="0" smtClean="0">
                <a:latin typeface="Times New Roman" pitchFamily="18" charset="0"/>
                <a:cs typeface="Times New Roman" pitchFamily="18" charset="0"/>
              </a:rPr>
              <a:t>[1] Prof. </a:t>
            </a:r>
            <a:r>
              <a:rPr lang="en-US" sz="1600" dirty="0" err="1" smtClean="0">
                <a:latin typeface="Times New Roman" pitchFamily="18" charset="0"/>
                <a:cs typeface="Times New Roman" pitchFamily="18" charset="0"/>
              </a:rPr>
              <a:t>Kshirsagar</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Prashant</a:t>
            </a:r>
            <a:r>
              <a:rPr lang="en-US" sz="1600" dirty="0" smtClean="0">
                <a:latin typeface="Times New Roman" pitchFamily="18" charset="0"/>
                <a:cs typeface="Times New Roman" pitchFamily="18" charset="0"/>
              </a:rPr>
              <a:t> R en all, “Theoretical Analysis of Multi-Way Power Hacksaw Machine,” International Journal of Research in Advent Technology, Vol.3, No.4, April 2015 E-ISSN: 2321-9637 </a:t>
            </a:r>
            <a:endParaRPr lang="en-IN" sz="1600" b="1"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[2] </a:t>
            </a:r>
            <a:r>
              <a:rPr lang="en-US" sz="1600" dirty="0" err="1" smtClean="0">
                <a:latin typeface="Times New Roman" pitchFamily="18" charset="0"/>
                <a:cs typeface="Times New Roman" pitchFamily="18" charset="0"/>
              </a:rPr>
              <a:t>Rishi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Anand,Khomesh,Shrawan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Kumar,Prof</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Alok</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Verma</a:t>
            </a:r>
            <a:r>
              <a:rPr lang="en-US" sz="1600" dirty="0" smtClean="0">
                <a:latin typeface="Times New Roman" pitchFamily="18" charset="0"/>
                <a:cs typeface="Times New Roman" pitchFamily="18" charset="0"/>
              </a:rPr>
              <a:t>,” Theoretical Analysis Of Four Way Hacksaw Blade Machine”, International Journal of Advance Research and Innovative Ideas in Education, ISSN(O)-2395-4396, Vol2 ,Issue-2 ,April2016 </a:t>
            </a:r>
            <a:endParaRPr lang="en-IN" sz="1600" b="1"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[3] Prof. </a:t>
            </a:r>
            <a:r>
              <a:rPr lang="en-US" sz="1600" dirty="0" err="1" smtClean="0">
                <a:latin typeface="Times New Roman" pitchFamily="18" charset="0"/>
                <a:cs typeface="Times New Roman" pitchFamily="18" charset="0"/>
              </a:rPr>
              <a:t>Nitinchandra</a:t>
            </a:r>
            <a:r>
              <a:rPr lang="en-US" sz="1600" dirty="0" smtClean="0">
                <a:latin typeface="Times New Roman" pitchFamily="18" charset="0"/>
                <a:cs typeface="Times New Roman" pitchFamily="18" charset="0"/>
              </a:rPr>
              <a:t> R. Patel, Mohammad A. </a:t>
            </a:r>
            <a:r>
              <a:rPr lang="en-US" sz="1600" dirty="0" err="1" smtClean="0">
                <a:latin typeface="Times New Roman" pitchFamily="18" charset="0"/>
                <a:cs typeface="Times New Roman" pitchFamily="18" charset="0"/>
              </a:rPr>
              <a:t>Vasanwala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Balkrushna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B.Jani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Miteshkumar</a:t>
            </a:r>
            <a:r>
              <a:rPr lang="en-US" sz="1600" dirty="0" smtClean="0">
                <a:latin typeface="Times New Roman" pitchFamily="18" charset="0"/>
                <a:cs typeface="Times New Roman" pitchFamily="18" charset="0"/>
              </a:rPr>
              <a:t> D. </a:t>
            </a:r>
            <a:r>
              <a:rPr lang="en-US" sz="1600" dirty="0" err="1" smtClean="0">
                <a:latin typeface="Times New Roman" pitchFamily="18" charset="0"/>
                <a:cs typeface="Times New Roman" pitchFamily="18" charset="0"/>
              </a:rPr>
              <a:t>Rathwa</a:t>
            </a:r>
            <a:r>
              <a:rPr lang="en-US" sz="1600" dirty="0" smtClean="0">
                <a:latin typeface="Times New Roman" pitchFamily="18" charset="0"/>
                <a:cs typeface="Times New Roman" pitchFamily="18" charset="0"/>
              </a:rPr>
              <a:t>, Ravi A. </a:t>
            </a:r>
            <a:r>
              <a:rPr lang="en-US" sz="1600" dirty="0" err="1" smtClean="0">
                <a:latin typeface="Times New Roman" pitchFamily="18" charset="0"/>
                <a:cs typeface="Times New Roman" pitchFamily="18" charset="0"/>
              </a:rPr>
              <a:t>Thakkar</a:t>
            </a:r>
            <a:r>
              <a:rPr lang="en-US" sz="1600" dirty="0" smtClean="0">
                <a:latin typeface="Times New Roman" pitchFamily="18" charset="0"/>
                <a:cs typeface="Times New Roman" pitchFamily="18" charset="0"/>
              </a:rPr>
              <a:t>,” Material Selection and Testing of Hacksaw Blade Based on Mechanical properties”, International Journal of Innovative Research in Science, Engineering and Technology, ISSN: 2319-8753, volume 2, Issue6, June 2013. </a:t>
            </a:r>
            <a:endParaRPr lang="en-IN" sz="1600" b="1"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[4] </a:t>
            </a:r>
            <a:r>
              <a:rPr lang="en-US" sz="1600" dirty="0" err="1" smtClean="0">
                <a:latin typeface="Times New Roman" pitchFamily="18" charset="0"/>
                <a:cs typeface="Times New Roman" pitchFamily="18" charset="0"/>
              </a:rPr>
              <a:t>D.V.Sabarinanda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V.Siddhartha</a:t>
            </a:r>
            <a:r>
              <a:rPr lang="en-US" sz="1600" dirty="0" smtClean="0">
                <a:latin typeface="Times New Roman" pitchFamily="18" charset="0"/>
                <a:cs typeface="Times New Roman" pitchFamily="18" charset="0"/>
              </a:rPr>
              <a:t>, B. </a:t>
            </a:r>
            <a:r>
              <a:rPr lang="en-US" sz="1600" dirty="0" err="1" smtClean="0">
                <a:latin typeface="Times New Roman" pitchFamily="18" charset="0"/>
                <a:cs typeface="Times New Roman" pitchFamily="18" charset="0"/>
              </a:rPr>
              <a:t>Sushil</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Krishnana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T.Mohanraj</a:t>
            </a:r>
            <a:r>
              <a:rPr lang="en-US" sz="1600" dirty="0" smtClean="0">
                <a:latin typeface="Times New Roman" pitchFamily="18" charset="0"/>
                <a:cs typeface="Times New Roman" pitchFamily="18" charset="0"/>
              </a:rPr>
              <a:t> , “Design and Fabrication of Automated Hacksaw Machine”, International Journal of Innovative Research in Science, Engineering and Tech </a:t>
            </a:r>
            <a:r>
              <a:rPr lang="en-US" sz="1600" dirty="0" err="1" smtClean="0">
                <a:latin typeface="Times New Roman" pitchFamily="18" charset="0"/>
                <a:cs typeface="Times New Roman" pitchFamily="18" charset="0"/>
              </a:rPr>
              <a:t>nology</a:t>
            </a:r>
            <a:r>
              <a:rPr lang="en-US" sz="1600" dirty="0" smtClean="0">
                <a:latin typeface="Times New Roman" pitchFamily="18" charset="0"/>
                <a:cs typeface="Times New Roman" pitchFamily="18" charset="0"/>
              </a:rPr>
              <a:t>, ISSN (Online):2319-8753, volume 3, April 2014. </a:t>
            </a:r>
            <a:endParaRPr lang="en-IN" sz="1600" b="1"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800" dirty="0" smtClean="0">
                <a:latin typeface="Times New Roman" pitchFamily="18" charset="0"/>
                <a:cs typeface="Times New Roman" pitchFamily="18" charset="0"/>
              </a:rPr>
              <a:t>[5] </a:t>
            </a:r>
            <a:r>
              <a:rPr lang="en-US" sz="1800" dirty="0" err="1" smtClean="0">
                <a:latin typeface="Times New Roman" pitchFamily="18" charset="0"/>
                <a:cs typeface="Times New Roman" pitchFamily="18" charset="0"/>
              </a:rPr>
              <a:t>Rakesh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Ambade,Amit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Sartabe,Meghraj</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Arekar,Vaibhav</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Khachane,Prajakta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Gawali</a:t>
            </a:r>
            <a:r>
              <a:rPr lang="en-US" sz="1800" dirty="0" smtClean="0">
                <a:latin typeface="Times New Roman" pitchFamily="18" charset="0"/>
                <a:cs typeface="Times New Roman" pitchFamily="18" charset="0"/>
              </a:rPr>
              <a:t> ,” Design &amp; Fabrication of Human Powered Multi-Purpose Machine”, International Journal of Advanced Technology in Engine </a:t>
            </a:r>
            <a:r>
              <a:rPr lang="en-US" sz="1800" dirty="0" err="1" smtClean="0">
                <a:latin typeface="Times New Roman" pitchFamily="18" charset="0"/>
                <a:cs typeface="Times New Roman" pitchFamily="18" charset="0"/>
              </a:rPr>
              <a:t>ering</a:t>
            </a:r>
            <a:r>
              <a:rPr lang="en-US" sz="1800" dirty="0" smtClean="0">
                <a:latin typeface="Times New Roman" pitchFamily="18" charset="0"/>
                <a:cs typeface="Times New Roman" pitchFamily="18" charset="0"/>
              </a:rPr>
              <a:t> and </a:t>
            </a:r>
            <a:r>
              <a:rPr lang="en-US" sz="1800" dirty="0" err="1" smtClean="0">
                <a:latin typeface="Times New Roman" pitchFamily="18" charset="0"/>
                <a:cs typeface="Times New Roman" pitchFamily="18" charset="0"/>
              </a:rPr>
              <a:t>Science,ISSN</a:t>
            </a:r>
            <a:r>
              <a:rPr lang="en-US" sz="1800" dirty="0" smtClean="0">
                <a:latin typeface="Times New Roman" pitchFamily="18" charset="0"/>
                <a:cs typeface="Times New Roman" pitchFamily="18" charset="0"/>
              </a:rPr>
              <a:t>(Online):2348-7550,Volume No 03,Special Issue No.01,April 2015. </a:t>
            </a:r>
            <a:endParaRPr lang="en-IN" sz="1800" b="1"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[6] </a:t>
            </a:r>
            <a:r>
              <a:rPr lang="en-US" sz="1800" dirty="0" err="1" smtClean="0">
                <a:latin typeface="Times New Roman" pitchFamily="18" charset="0"/>
                <a:cs typeface="Times New Roman" pitchFamily="18" charset="0"/>
              </a:rPr>
              <a:t>Kshirsagar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Prashant</a:t>
            </a:r>
            <a:r>
              <a:rPr lang="en-US" sz="1800" dirty="0" smtClean="0">
                <a:latin typeface="Times New Roman" pitchFamily="18" charset="0"/>
                <a:cs typeface="Times New Roman" pitchFamily="18" charset="0"/>
              </a:rPr>
              <a:t> R, </a:t>
            </a:r>
            <a:r>
              <a:rPr lang="en-US" sz="1800" dirty="0" err="1" smtClean="0">
                <a:latin typeface="Times New Roman" pitchFamily="18" charset="0"/>
                <a:cs typeface="Times New Roman" pitchFamily="18" charset="0"/>
              </a:rPr>
              <a:t>Rathod</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Nayan,Rahate</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Prashant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P,Halaye</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Prashant</a:t>
            </a:r>
            <a:r>
              <a:rPr lang="en-US" sz="1800" dirty="0" smtClean="0">
                <a:latin typeface="Times New Roman" pitchFamily="18" charset="0"/>
                <a:cs typeface="Times New Roman" pitchFamily="18" charset="0"/>
              </a:rPr>
              <a:t> P ,”Theoretical Analysis of Multi-way Power Hacksaw </a:t>
            </a:r>
            <a:r>
              <a:rPr lang="en-US" sz="1800" dirty="0" err="1" smtClean="0">
                <a:latin typeface="Times New Roman" pitchFamily="18" charset="0"/>
                <a:cs typeface="Times New Roman" pitchFamily="18" charset="0"/>
              </a:rPr>
              <a:t>Machine”,International</a:t>
            </a:r>
            <a:r>
              <a:rPr lang="en-US" sz="1800" dirty="0" smtClean="0">
                <a:latin typeface="Times New Roman" pitchFamily="18" charset="0"/>
                <a:cs typeface="Times New Roman" pitchFamily="18" charset="0"/>
              </a:rPr>
              <a:t> Journal of Research in Advent Technology,E-ISSN:2321- 9637,Vol.3,No.4,April2015. </a:t>
            </a:r>
            <a:endParaRPr lang="en-IN" sz="1800" b="1"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[7] Muhammad Ali </a:t>
            </a:r>
            <a:r>
              <a:rPr lang="en-US" sz="1800" dirty="0" err="1" smtClean="0">
                <a:latin typeface="Times New Roman" pitchFamily="18" charset="0"/>
                <a:cs typeface="Times New Roman" pitchFamily="18" charset="0"/>
              </a:rPr>
              <a:t>Mazidi</a:t>
            </a:r>
            <a:r>
              <a:rPr lang="en-US" sz="1800" dirty="0" smtClean="0">
                <a:latin typeface="Times New Roman" pitchFamily="18" charset="0"/>
                <a:cs typeface="Times New Roman" pitchFamily="18" charset="0"/>
              </a:rPr>
              <a:t>, Janice </a:t>
            </a:r>
            <a:r>
              <a:rPr lang="en-US" sz="1800" dirty="0" err="1" smtClean="0">
                <a:latin typeface="Times New Roman" pitchFamily="18" charset="0"/>
                <a:cs typeface="Times New Roman" pitchFamily="18" charset="0"/>
              </a:rPr>
              <a:t>Gillispie</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Mazidi</a:t>
            </a:r>
            <a:r>
              <a:rPr lang="en-US" sz="1800" dirty="0" smtClean="0">
                <a:latin typeface="Times New Roman" pitchFamily="18" charset="0"/>
                <a:cs typeface="Times New Roman" pitchFamily="18" charset="0"/>
              </a:rPr>
              <a:t>, and </a:t>
            </a:r>
            <a:r>
              <a:rPr lang="en-US" sz="1800" dirty="0" err="1" smtClean="0">
                <a:latin typeface="Times New Roman" pitchFamily="18" charset="0"/>
                <a:cs typeface="Times New Roman" pitchFamily="18" charset="0"/>
              </a:rPr>
              <a:t>Rolin</a:t>
            </a:r>
            <a:r>
              <a:rPr lang="en-US" sz="1800" dirty="0" smtClean="0">
                <a:latin typeface="Times New Roman" pitchFamily="18" charset="0"/>
                <a:cs typeface="Times New Roman" pitchFamily="18" charset="0"/>
              </a:rPr>
              <a:t> D. </a:t>
            </a:r>
            <a:r>
              <a:rPr lang="en-US" sz="1800" dirty="0" err="1" smtClean="0">
                <a:latin typeface="Times New Roman" pitchFamily="18" charset="0"/>
                <a:cs typeface="Times New Roman" pitchFamily="18" charset="0"/>
              </a:rPr>
              <a:t>McKinlay</a:t>
            </a:r>
            <a:r>
              <a:rPr lang="en-US" sz="1800" dirty="0" smtClean="0">
                <a:latin typeface="Times New Roman" pitchFamily="18" charset="0"/>
                <a:cs typeface="Times New Roman" pitchFamily="18" charset="0"/>
              </a:rPr>
              <a:t> ‘The 8051 Micro Controller and Embedded Systems’, 2nd Edition, Pearson Education Inc. 2008 </a:t>
            </a:r>
            <a:endParaRPr lang="en-IN" sz="1800" b="1"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8]http</a:t>
            </a: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www.ssiproject.com/mechanical_project.php?cool=160/mechanical/production </a:t>
            </a:r>
            <a:r>
              <a:rPr lang="en-US" sz="1800" dirty="0" smtClean="0">
                <a:latin typeface="Times New Roman" pitchFamily="18" charset="0"/>
                <a:cs typeface="Times New Roman" pitchFamily="18" charset="0"/>
              </a:rPr>
              <a:t>projects</a:t>
            </a:r>
            <a:endParaRPr lang="en-IN" sz="1800" b="1" dirty="0" smtClean="0">
              <a:latin typeface="Times New Roman" pitchFamily="18" charset="0"/>
              <a:cs typeface="Times New Roman" pitchFamily="18" charset="0"/>
            </a:endParaRPr>
          </a:p>
          <a:p>
            <a:pPr algn="just">
              <a:lnSpc>
                <a:spcPct val="150000"/>
              </a:lnSpc>
              <a:buNone/>
            </a:pP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1234</TotalTime>
  <Words>1001</Words>
  <Application>Microsoft Office PowerPoint</Application>
  <PresentationFormat>On-screen Show (4:3)</PresentationFormat>
  <Paragraphs>51</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DESIGN AND FABRICATION OF FOUR WAY HACKSAW MACHINE</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2022-02-16T11:47:54Z</dcterms:modified>
</cp:coreProperties>
</file>