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337" r:id="rId2"/>
    <p:sldId id="325" r:id="rId3"/>
    <p:sldId id="328" r:id="rId4"/>
    <p:sldId id="260" r:id="rId5"/>
    <p:sldId id="262" r:id="rId6"/>
    <p:sldId id="263" r:id="rId7"/>
    <p:sldId id="294" r:id="rId8"/>
    <p:sldId id="327" r:id="rId9"/>
    <p:sldId id="326" r:id="rId10"/>
    <p:sldId id="330" r:id="rId11"/>
    <p:sldId id="296" r:id="rId12"/>
    <p:sldId id="295" r:id="rId13"/>
    <p:sldId id="331" r:id="rId14"/>
    <p:sldId id="334" r:id="rId15"/>
    <p:sldId id="323" r:id="rId16"/>
    <p:sldId id="329" r:id="rId17"/>
    <p:sldId id="335" r:id="rId18"/>
    <p:sldId id="336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3B5274-1E54-4501-9BCB-C19E8BDDF8D4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EB5306-4ACF-4DA3-8DEF-1B51A24C6FB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EB5306-4ACF-4DA3-8DEF-1B51A24C6FB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2/16/2022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1219200"/>
            <a:ext cx="7498080" cy="4876800"/>
          </a:xfrm>
        </p:spPr>
        <p:txBody>
          <a:bodyPr>
            <a:normAutofit/>
          </a:bodyPr>
          <a:lstStyle/>
          <a:p>
            <a:pPr algn="ctr"/>
            <a:r>
              <a:rPr lang="en-IN" sz="4400" b="1" dirty="0" smtClean="0">
                <a:latin typeface="Times New Roman" pitchFamily="18" charset="0"/>
                <a:cs typeface="Times New Roman" pitchFamily="18" charset="0"/>
              </a:rPr>
              <a:t>Design and application of a self-powered dual-stage circuit for piezoelectric energy harvesting system</a:t>
            </a:r>
            <a:endParaRPr lang="en-IN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304800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Abstract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33400"/>
            <a:ext cx="7498080" cy="6172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This paper describes the design and practical application of a dual-stage H-Bridge (DSHBR) circuit to reduce the rectification losses and mitigate ripples in piezoelectric energy harvesting.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proposed DSHBR circuit integrates both AC-DC and DC-DC conversion processes using bidirectional switches and a step-up DC-DC converter, which applies to both positive and negative half cycles.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additional feature is that it does not require external power to turn on the bidirectional switches (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Vth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&lt; 0.3 V). Such feature facilitates active rectification at very low AC voltages (Vac &lt; 0.5) generated by the piezoelectric device (PD).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533400"/>
            <a:ext cx="7714488" cy="6096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To validate the performance of the proposed circuit, a series of experimental tests were conducted. Firstly, the performance of circuit on rectifying the PD output was investigated using a shaker to generate high and low frequency excitations.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Next, real-life testing was conducted with human arm motion as the source of excitation. Then, the ability of the entire system to charge solar batteries was investigated.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outcome shows that the DSHBR circuit prominently increased the rectified voltage and the output power while stabilising the DC voltage when compared with the conventional H-Bridge circuit.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1066800"/>
          </a:xfrm>
        </p:spPr>
        <p:txBody>
          <a:bodyPr>
            <a:normAutofit/>
          </a:bodyPr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143000"/>
            <a:ext cx="7498080" cy="5562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One of the most widely used power harvesting techniques for micro-power applications uses piezoelectric materials to convert any type of energy to electrical energy.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process of extracting unused energy from the ambient environment and converting it into a usable form of electrical energy is known as Energy Harvesting.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Piezoelectric materials can be used as a means of transforming ambient vibrations into electrical energy that can be stored and used to power other devices.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685800"/>
            <a:ext cx="7498080" cy="57150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technique uses a mechanical stopper to broaden the operating frequency range by changing the damping and the stiffness of the system at impact.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design is simple, but it has energy losses due to mechanical impact and risks of mechanical impact fatigue.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Some of the disadvantages associated with piezoelectric ceramics are: rigidity, brittleness, high density, lower voltage coefficient, physical limitation in producing small-sized piezoelectric ceramics, and lack of design flexibility.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0"/>
            <a:ext cx="7498080" cy="914400"/>
          </a:xfrm>
        </p:spPr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990600"/>
            <a:ext cx="7498080" cy="5410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paper, a modified circuit and an improved analysis for the self powered SSHI (SP-SSHI) are proposed.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essence of the SP-SSHI technique proposed is the electronic breaker.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Different energy harvesting techniques have been investigated for the purpose to broaden the energy sources, alleviate the dependence on batteries, and hopefully someday make all WSN devices self-powered.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635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838200"/>
            <a:ext cx="7866888" cy="58674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their study, the performance of PD and single stage conditioning circuit has been analysed.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The magnitude of extracted output power is a useful indicator of the performance of the proposed DSHBR circuit.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An improvement in output power and efficiency was augmented in comparison with the FBR circuit.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It includes a synchronous rectification process, which eliminates the need of diodes, minimises the size of the circuit and improves the overall efficiency.</a:t>
            </a:r>
          </a:p>
          <a:p>
            <a:pPr algn="just">
              <a:lnSpc>
                <a:spcPct val="150000"/>
              </a:lnSpc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066800" y="228600"/>
          <a:ext cx="7867650" cy="6040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000"/>
                <a:gridCol w="2362200"/>
                <a:gridCol w="32194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High-temperature, point-focus, pressurised gas-phase solar receivers: A comprehensive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M.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Sedighi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R. V. Padilla, R. A. Taylor, M. Lake, I.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Izadgoshasb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and A. Rose,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 ideal gas-phase receiver would provide high thermal efficiency and high HTF outlet temperature with low pressure drop and low capital cost.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 study of low level vibrations as a power source for wireless sensor nodes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S. Roundy, P. K. Wright, and J.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Rabaey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Low-level vibrations occurring in common household and office environments as a potential power source are studied in depth.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219200" y="304800"/>
          <a:ext cx="7715250" cy="5582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1750"/>
                <a:gridCol w="2000250"/>
                <a:gridCol w="31432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TITLE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AUTHOR</a:t>
                      </a:r>
                      <a:endParaRPr lang="en-I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DESCRIPTION</a:t>
                      </a:r>
                      <a:endParaRPr lang="en-I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 review on piezoelectric energy harvester and its power conditioning circuit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N. A. A.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Nawir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A. A.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Basari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M. S. M.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Saat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N. X. Yan, and S. Hashimoto,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This paper presents the recent concern on the power requirements of Wireless Sensor Nodes and the studies on the development of energy harvesting system using piezoelectric devices.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 novel self-power SSHI circuit for piezoelectric energy harvester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A. M.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Eltamaly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and K. E. </a:t>
                      </a:r>
                      <a:r>
                        <a:rPr lang="en-IN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Addoweesh</a:t>
                      </a:r>
                      <a:r>
                        <a:rPr lang="en-IN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kumimoji="0" lang="en-IN" sz="2000" b="0" i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A parallel SSHI technique has been used to flip the terminal voltage of the PEH through external inductor. </a:t>
                      </a:r>
                      <a:endParaRPr lang="en-IN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Block Diagram</a:t>
            </a:r>
            <a:endParaRPr lang="en-US" dirty="0"/>
          </a:p>
        </p:txBody>
      </p:sp>
      <p:pic>
        <p:nvPicPr>
          <p:cNvPr id="3" name="Content Placeholder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524000"/>
            <a:ext cx="749935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401762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828800"/>
            <a:ext cx="7498080" cy="4419600"/>
          </a:xfrm>
        </p:spPr>
        <p:txBody>
          <a:bodyPr>
            <a:normAutofit/>
          </a:bodyPr>
          <a:lstStyle/>
          <a:p>
            <a:pPr algn="just"/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Language: Java J2SE and JDK DE, Eclipse MARS.1 </a:t>
            </a:r>
          </a:p>
          <a:p>
            <a:pPr algn="just"/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Operating System: Windows 10 </a:t>
            </a:r>
          </a:p>
          <a:p>
            <a:pPr algn="just"/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Database required: </a:t>
            </a:r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MySQL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Apache Tomcat Server </a:t>
            </a:r>
          </a:p>
          <a:p>
            <a:pPr algn="just"/>
            <a:r>
              <a:rPr lang="en-IN" sz="2800" dirty="0" err="1" smtClean="0">
                <a:latin typeface="Times New Roman" pitchFamily="18" charset="0"/>
                <a:cs typeface="Times New Roman" pitchFamily="18" charset="0"/>
              </a:rPr>
              <a:t>Arduino</a:t>
            </a:r>
            <a:r>
              <a:rPr lang="en-IN" sz="2800" dirty="0" smtClean="0">
                <a:latin typeface="Times New Roman" pitchFamily="18" charset="0"/>
                <a:cs typeface="Times New Roman" pitchFamily="18" charset="0"/>
              </a:rPr>
              <a:t> 16.9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1905000"/>
            <a:ext cx="7498080" cy="4343400"/>
          </a:xfrm>
        </p:spPr>
        <p:txBody>
          <a:bodyPr/>
          <a:lstStyle/>
          <a:p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Node MCU </a:t>
            </a:r>
          </a:p>
          <a:p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4 GB RAM </a:t>
            </a:r>
          </a:p>
          <a:p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500 GB Hard disk </a:t>
            </a:r>
          </a:p>
          <a:p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GPS receiver </a:t>
            </a:r>
          </a:p>
          <a:p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Jumper Wires </a:t>
            </a:r>
          </a:p>
          <a:p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GPS antenna </a:t>
            </a:r>
          </a:p>
          <a:p>
            <a:r>
              <a:rPr lang="en-IN" dirty="0" smtClean="0">
                <a:latin typeface="Times New Roman" pitchFamily="18" charset="0"/>
                <a:cs typeface="Times New Roman" pitchFamily="18" charset="0"/>
              </a:rPr>
              <a:t>Accelerometer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52400"/>
            <a:ext cx="7498080" cy="838200"/>
          </a:xfrm>
        </p:spPr>
        <p:txBody>
          <a:bodyPr>
            <a:normAutofit/>
          </a:bodyPr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914400"/>
            <a:ext cx="7498080" cy="52578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this study, a DSHBR circuit for rectifying voltage and power from PEH system under high and low frequencies of vibrations and human motion-induced excitation was designed and investigated.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By assimilating the advantage of MOSFETs, which has low threshold voltage in Stage – 1, and DC-DC converter, which stabilises the rectified voltage in Stage – 2, the DSHBR circuit successfully produced higher rectified voltage with fewer ripples and higher output power when compared with the regular H-Bridge circuit.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52400"/>
            <a:ext cx="7498080" cy="6324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addition, the voltage rectified through the proposed circuit as a result of low frequency PEH was found to be able to charge a solar battery, demonstrating the practical application of the circuit.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In the HMIV test involving arm movement, the proposed circuit delivered 3.4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Vdc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of rectified voltage and 115.6 µW of output power from PVDF, while in the SIV tests, 8.8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Vdc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84.2 µW of rectified voltage and output power was achieved. </a:t>
            </a:r>
          </a:p>
          <a:p>
            <a:pPr algn="just">
              <a:lnSpc>
                <a:spcPct val="15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For future work, modification of the DSHBR circuit to incorporate the non-linear process is recommended.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endParaRPr lang="en-IN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498080" cy="457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381000"/>
            <a:ext cx="7790688" cy="63246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[1]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Sedighi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R. V. Padilla, R. A. Taylor, M. Lake, I.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Izadgoshasb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A. Rose, ‘‘High-temperature, point-focus, pressurised gas-phase solar receivers: A comprehensive,’’ Energy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Convers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Managemen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vol. 185, pp. 678–717, Apr. 2019.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[2] S. Roundy, P. K. Wright, and J.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Rabaey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‘‘A study of low level vibrations as a power source for wireless sensor nodes,’’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Comput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Commun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., vol. 26, no. 11, pp. 1131–1144, Jul. 2003.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[3] N. A.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Nawir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A.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Basari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M. S.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Saat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N. X. Yan, and S. Hashimoto, ‘‘A review on piezoelectric energy harvester and its power conditioning circuit,’’ ARPN J., 2018.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0"/>
            <a:ext cx="7650480" cy="6629400"/>
          </a:xfrm>
        </p:spPr>
        <p:txBody>
          <a:bodyPr>
            <a:noAutofit/>
          </a:bodyPr>
          <a:lstStyle/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[4] I.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Izadgoshasb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Y. Y. Lim, L. Tang, R. V. Padilla, Z. S. Tang, and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Sedighi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‘‘Improving efficiency of piezoelectric based energy harvesting from human motions using double pendulum system,’’ Energy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Convers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Manage., vol. 184, pp. 559–570, Mar. 2019. 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[5] Y. Y. Lim, S. T. Smith, R. V. Padilla, and C.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Soh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‘‘Monitoring of concrete curing using the electromechanical impedance technique: Review and path forward,’’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Struct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. Health Monitor., vol. 20, no. 2, pp. 604–636, Mar. 2021.</a:t>
            </a:r>
          </a:p>
          <a:p>
            <a:pPr algn="just">
              <a:lnSpc>
                <a:spcPct val="16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6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[6] Y. Y. Lim, S. T. Smith, and C.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Soh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‘‘Wave propagation based monitoring of concrete curing using piezoelectric materials: Review and path forward,’’ NDT E Int., vol. 99, pp. 50–63, Oct. 2018.</a:t>
            </a:r>
          </a:p>
          <a:p>
            <a:pPr algn="just">
              <a:lnSpc>
                <a:spcPct val="160000"/>
              </a:lnSpc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381000"/>
            <a:ext cx="7498080" cy="6096000"/>
          </a:xfrm>
        </p:spPr>
        <p:txBody>
          <a:bodyPr>
            <a:noAutofit/>
          </a:bodyPr>
          <a:lstStyle/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[7] A.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Eltamaly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and K. E.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Addoweesh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‘‘A novel self-power SSHI circuit for piezoelectric energy harvester,’’ IEEE Trans. Power Electron., vol. 32, no. 10, pp. 7663–7673, Oct. 2017.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[8] A.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Rahman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O.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Farrok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M. R. Islam, and W.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‘‘Recent progress in electrical generators for oceanic wave energy conversion,’’ IEEE Access, vol. 8, pp. 138595–138615, 2020. </a:t>
            </a:r>
          </a:p>
          <a:p>
            <a:pPr algn="just">
              <a:lnSpc>
                <a:spcPct val="170000"/>
              </a:lnSpc>
              <a:buNone/>
            </a:pPr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7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[9] A. S.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Sadangi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S.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Sahu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K.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Patra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‘‘Comparison of circuits for dielectric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elastomer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based energy harvesting,’’ in Proc. 2nd Int. Conf. Inventive Syst. Control (ICISC), Jan. 2018, pp. 413–417. 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533400"/>
            <a:ext cx="7498080" cy="5715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[10] M.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Sedighi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R. V. Padilla, P.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Alamdari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M. Lake, A. Rose, I.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Izadgoshasb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R. A. Taylor, ‘‘A novel high-temperature (&gt;700 ◦C), volumetric receiver with a packed bed of transparent and absorbing spheres,’’ Appl. Energy, vol. 264, Apr. 2020, Art. no. 114705.</a:t>
            </a:r>
            <a:endParaRPr lang="en-IN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1478</TotalTime>
  <Words>1577</Words>
  <Application>Microsoft Office PowerPoint</Application>
  <PresentationFormat>On-screen Show (4:3)</PresentationFormat>
  <Paragraphs>99</Paragraphs>
  <Slides>18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Solstice</vt:lpstr>
      <vt:lpstr>Design and application of a self-powered dual-stage circuit for piezoelectric energy harvesting system</vt:lpstr>
      <vt:lpstr>Abstract</vt:lpstr>
      <vt:lpstr>Slide 3</vt:lpstr>
      <vt:lpstr>Existing System</vt:lpstr>
      <vt:lpstr>Disadvantage of Existing System</vt:lpstr>
      <vt:lpstr>PROPOSED SYSTEM :</vt:lpstr>
      <vt:lpstr>ADVANTAGE</vt:lpstr>
      <vt:lpstr>Slide 8</vt:lpstr>
      <vt:lpstr>Slide 9</vt:lpstr>
      <vt:lpstr>Block Diagram</vt:lpstr>
      <vt:lpstr>SOFTWARE REQUIREMENTS:</vt:lpstr>
      <vt:lpstr>HARDWARE REQUIREMENTS:</vt:lpstr>
      <vt:lpstr>CONCLUSION</vt:lpstr>
      <vt:lpstr>Slide 14</vt:lpstr>
      <vt:lpstr>REFERENCE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ELCOT</cp:lastModifiedBy>
  <cp:revision>643</cp:revision>
  <dcterms:created xsi:type="dcterms:W3CDTF">2006-08-16T00:00:00Z</dcterms:created>
  <dcterms:modified xsi:type="dcterms:W3CDTF">2022-02-16T07:52:26Z</dcterms:modified>
</cp:coreProperties>
</file>