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3" r:id="rId5"/>
    <p:sldId id="330" r:id="rId6"/>
    <p:sldId id="296" r:id="rId7"/>
    <p:sldId id="295" r:id="rId8"/>
    <p:sldId id="331" r:id="rId9"/>
    <p:sldId id="323" r:id="rId10"/>
    <p:sldId id="32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Creating Desktop speech </a:t>
            </a:r>
            <a:r>
              <a:rPr lang="en-IN" b="1" dirty="0" err="1" smtClean="0">
                <a:latin typeface="Times New Roman" pitchFamily="18" charset="0"/>
                <a:cs typeface="Times New Roman" pitchFamily="18" charset="0"/>
              </a:rPr>
              <a:t>recognisation</a:t>
            </a:r>
            <a:r>
              <a:rPr lang="en-IN" b="1" dirty="0" smtClean="0">
                <a:latin typeface="Times New Roman" pitchFamily="18" charset="0"/>
                <a:cs typeface="Times New Roman" pitchFamily="18" charset="0"/>
              </a:rPr>
              <a:t> using python programming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762000"/>
            <a:ext cx="7498080" cy="5943600"/>
          </a:xfrm>
        </p:spPr>
        <p:txBody>
          <a:bodyPr>
            <a:noAutofit/>
          </a:bodyPr>
          <a:lstStyle/>
          <a:p>
            <a:pPr algn="just">
              <a:lnSpc>
                <a:spcPct val="150000"/>
              </a:lnSpc>
              <a:buNone/>
            </a:pPr>
            <a:r>
              <a:rPr lang="en-US" sz="2000" dirty="0" smtClean="0">
                <a:latin typeface="Times New Roman" pitchFamily="18" charset="0"/>
                <a:cs typeface="Times New Roman" pitchFamily="18" charset="0"/>
              </a:rPr>
              <a:t>    As </a:t>
            </a:r>
            <a:r>
              <a:rPr lang="en-US" sz="2000" dirty="0" smtClean="0">
                <a:latin typeface="Times New Roman" pitchFamily="18" charset="0"/>
                <a:cs typeface="Times New Roman" pitchFamily="18" charset="0"/>
              </a:rPr>
              <a:t>a personal assistant, this project is built with AI technologies, Artificial intelligence technologies are beginning to be actively used in human life, this is facilitated by the appearance and wide dissemination of the Internet of Things (IOT). Autonomous devices are becoming smarter in their way to interact with both a human and themselves. The advancement in technology over time has been </a:t>
            </a:r>
            <a:r>
              <a:rPr lang="en-US" sz="2000" dirty="0" err="1" smtClean="0">
                <a:latin typeface="Times New Roman" pitchFamily="18" charset="0"/>
                <a:cs typeface="Times New Roman" pitchFamily="18" charset="0"/>
              </a:rPr>
              <a:t>unmeasurable</a:t>
            </a:r>
            <a:r>
              <a:rPr lang="en-US" sz="2000" dirty="0" smtClean="0">
                <a:latin typeface="Times New Roman" pitchFamily="18" charset="0"/>
                <a:cs typeface="Times New Roman" pitchFamily="18" charset="0"/>
              </a:rPr>
              <a:t>. In such an era of advancement if people are still struggling to interact with their machine using various input devices then its not worth it. For this reason, many voice assistants were developed and are still being improved for better performance and efficiency. The main task of a voice assistant is to minimize the use of input devices like keyboard, mouse, touch pens, etc. This will reduce both the hardware cost and space taken by it.</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Desktop personal assistant is built with AI technologies, here Jarvis assists the end-user with day-to-day activities like general human conversation, searching queries in various search engines like Google, searching for videos in </a:t>
            </a:r>
            <a:r>
              <a:rPr lang="en-US" sz="2000" dirty="0" err="1" smtClean="0">
                <a:latin typeface="Times New Roman" pitchFamily="18" charset="0"/>
                <a:cs typeface="Times New Roman" pitchFamily="18" charset="0"/>
              </a:rPr>
              <a:t>youtube</a:t>
            </a:r>
            <a:r>
              <a:rPr lang="en-US" sz="2000" dirty="0" smtClean="0">
                <a:latin typeface="Times New Roman" pitchFamily="18" charset="0"/>
                <a:cs typeface="Times New Roman" pitchFamily="18" charset="0"/>
              </a:rPr>
              <a:t>, retrieving images, files in local drive, play songs in desktop by the use of imported modules like pyttsx3 is an offline module that is used for text to speech conversion in python, Date Time module is imported to support the functionality of date and time.web browser, Wikipedia, Google those are imported to fetch the user result.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user statements/commands are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with the help of Artificial intelligence to give an optimal solution.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The proposed system will have the following functionality: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system will keep listening for commands and the time for listening is variable which can be changed according to user requirements.</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If the system is not able to gather information from the user input it will keep asking again to repeat till the desired no. of times .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system can have both male and female voices according to user requirements.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Features supported in the current version include playing music, emails, texts, search on Wikipedia, opening anything on the web browser, etc.</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524000" y="1524000"/>
            <a:ext cx="6781800" cy="48006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304800"/>
            <a:ext cx="7498080" cy="6400800"/>
          </a:xfrm>
        </p:spPr>
        <p:txBody>
          <a:bodyPr>
            <a:noAutofit/>
          </a:bodyPr>
          <a:lstStyle/>
          <a:p>
            <a:pPr algn="just">
              <a:lnSpc>
                <a:spcPct val="15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paper, we discussed the design and implementation of a Digital Assistance. The project is built using open source software modules with visual studio backing which can accommodate any updates in the near future. The modular nature of this project makes it more flexible and easy to add additional features without disturbing current system functionalities. This examination speaks to an initial phase in investigating the potential job of remote helpers in programming improvement ventures finished by virtual groups. This project will be help for visually impaired and physically challenge people. Instead, we will see a fragmented marketplace emerge. It will be a market where you are might into using default AI providers depending on the hardware purchase. This will lead to consumer friction and third party solutions to remove incumbent solution.</a:t>
            </a:r>
            <a:endParaRPr lang="en-IN" sz="2000" b="1"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Subhas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Kaushal,megha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Mishra</a:t>
            </a:r>
            <a:r>
              <a:rPr lang="en-US" sz="2000" dirty="0" smtClean="0">
                <a:latin typeface="Times New Roman" pitchFamily="18" charset="0"/>
                <a:cs typeface="Times New Roman" pitchFamily="18" charset="0"/>
              </a:rPr>
              <a:t>(IRJET)volume:07 Issue:09|sep 2020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Dhiraj</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Pratap</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singh,Deepika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Sherawat,Sonia</a:t>
            </a:r>
            <a:r>
              <a:rPr lang="en-US" sz="2000" dirty="0" smtClean="0">
                <a:latin typeface="Times New Roman" pitchFamily="18" charset="0"/>
                <a:cs typeface="Times New Roman" pitchFamily="18" charset="0"/>
              </a:rPr>
              <a:t> school of computer science and </a:t>
            </a:r>
            <a:r>
              <a:rPr lang="en-US" sz="2000" dirty="0" err="1" smtClean="0">
                <a:latin typeface="Times New Roman" pitchFamily="18" charset="0"/>
                <a:cs typeface="Times New Roman" pitchFamily="18" charset="0"/>
              </a:rPr>
              <a:t>engineering,Galgotias</a:t>
            </a:r>
            <a:r>
              <a:rPr lang="en-US" sz="2000" dirty="0" smtClean="0">
                <a:latin typeface="Times New Roman" pitchFamily="18" charset="0"/>
                <a:cs typeface="Times New Roman" pitchFamily="18" charset="0"/>
              </a:rPr>
              <a:t> University volume 26,Issue 6,2020.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[3] Kei Hashimoto, Junichi </a:t>
            </a:r>
            <a:r>
              <a:rPr lang="en-US" sz="2000" dirty="0" err="1" smtClean="0">
                <a:latin typeface="Times New Roman" pitchFamily="18" charset="0"/>
                <a:cs typeface="Times New Roman" pitchFamily="18" charset="0"/>
              </a:rPr>
              <a:t>Yamagishi</a:t>
            </a:r>
            <a:r>
              <a:rPr lang="en-US" sz="2000" dirty="0" smtClean="0">
                <a:latin typeface="Times New Roman" pitchFamily="18" charset="0"/>
                <a:cs typeface="Times New Roman" pitchFamily="18" charset="0"/>
              </a:rPr>
              <a:t>, William Byrne, Simon King, Keiichi </a:t>
            </a:r>
            <a:r>
              <a:rPr lang="en-US" sz="2000" dirty="0" err="1" smtClean="0">
                <a:latin typeface="Times New Roman" pitchFamily="18" charset="0"/>
                <a:cs typeface="Times New Roman" pitchFamily="18" charset="0"/>
              </a:rPr>
              <a:t>Tokuda</a:t>
            </a:r>
            <a:r>
              <a:rPr lang="en-US" sz="2000" dirty="0" smtClean="0">
                <a:latin typeface="Times New Roman" pitchFamily="18" charset="0"/>
                <a:cs typeface="Times New Roman" pitchFamily="18" charset="0"/>
              </a:rPr>
              <a:t>, “An analysis of machine translation and speech synthesis in speech-to-speech translation system” proceedings of 5108978-1-4577-0539- 7/11/$26.00 ©2011 IEEE.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[4] B. Marr, The Amazing Ways Google Uses Deep Learning AI.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a:t>
            </a:r>
            <a:r>
              <a:rPr lang="en-US" sz="2000" dirty="0" err="1" smtClean="0">
                <a:latin typeface="Times New Roman" pitchFamily="18" charset="0"/>
                <a:cs typeface="Times New Roman" pitchFamily="18" charset="0"/>
              </a:rPr>
              <a:t>Cortana</a:t>
            </a:r>
            <a:r>
              <a:rPr lang="en-US" sz="2000" dirty="0" smtClean="0">
                <a:latin typeface="Times New Roman" pitchFamily="18" charset="0"/>
                <a:cs typeface="Times New Roman" pitchFamily="18" charset="0"/>
              </a:rPr>
              <a:t> Intelligence, Google Assistant, Apple </a:t>
            </a:r>
            <a:r>
              <a:rPr lang="en-US" sz="2000" dirty="0" err="1" smtClean="0">
                <a:latin typeface="Times New Roman" pitchFamily="18" charset="0"/>
                <a:cs typeface="Times New Roman" pitchFamily="18" charset="0"/>
              </a:rPr>
              <a:t>Siri</a:t>
            </a:r>
            <a:r>
              <a:rPr lang="en-US" sz="2000" dirty="0" smtClean="0">
                <a:latin typeface="Times New Roman" pitchFamily="18" charset="0"/>
                <a:cs typeface="Times New Roman" pitchFamily="18" charset="0"/>
              </a:rPr>
              <a:t>. </a:t>
            </a:r>
            <a:endParaRPr lang="en-IN" sz="2000" b="1"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Hill, J., Ford, W.R. and </a:t>
            </a:r>
            <a:r>
              <a:rPr lang="en-US" sz="1600" dirty="0" err="1" smtClean="0">
                <a:latin typeface="Times New Roman" pitchFamily="18" charset="0"/>
                <a:cs typeface="Times New Roman" pitchFamily="18" charset="0"/>
              </a:rPr>
              <a:t>Farreras</a:t>
            </a:r>
            <a:r>
              <a:rPr lang="en-US" sz="1600" dirty="0" smtClean="0">
                <a:latin typeface="Times New Roman" pitchFamily="18" charset="0"/>
                <a:cs typeface="Times New Roman" pitchFamily="18" charset="0"/>
              </a:rPr>
              <a:t>, I.G., 2015. Real conversations with artificial intelligence: A comparison between human– human online conversations and human–</a:t>
            </a:r>
            <a:r>
              <a:rPr lang="en-US" sz="1600" dirty="0" err="1" smtClean="0">
                <a:latin typeface="Times New Roman" pitchFamily="18" charset="0"/>
                <a:cs typeface="Times New Roman" pitchFamily="18" charset="0"/>
              </a:rPr>
              <a:t>chatbot</a:t>
            </a:r>
            <a:r>
              <a:rPr lang="en-US" sz="1600" dirty="0" smtClean="0">
                <a:latin typeface="Times New Roman" pitchFamily="18" charset="0"/>
                <a:cs typeface="Times New Roman" pitchFamily="18" charset="0"/>
              </a:rPr>
              <a:t> conversations. Computers in Human Behavior, 49, pp.245-250.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a:t>
            </a:r>
            <a:r>
              <a:rPr lang="en-US" sz="1600" dirty="0" err="1" smtClean="0">
                <a:latin typeface="Times New Roman" pitchFamily="18" charset="0"/>
                <a:cs typeface="Times New Roman" pitchFamily="18" charset="0"/>
              </a:rPr>
              <a:t>AbhayDekate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ChaitanyaKulkarni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RohanKilledar</a:t>
            </a:r>
            <a:r>
              <a:rPr lang="en-US" sz="1600" dirty="0" smtClean="0">
                <a:latin typeface="Times New Roman" pitchFamily="18" charset="0"/>
                <a:cs typeface="Times New Roman" pitchFamily="18" charset="0"/>
              </a:rPr>
              <a:t>, “Study of Voice Controlled Personal Assistant Device”, International Journal of Computer Trends and Technology (IJCTT) – Volume 42 Number 1 – December 2016.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Deny Nancy, </a:t>
            </a:r>
            <a:r>
              <a:rPr lang="en-US" sz="1600" dirty="0" err="1" smtClean="0">
                <a:latin typeface="Times New Roman" pitchFamily="18" charset="0"/>
                <a:cs typeface="Times New Roman" pitchFamily="18" charset="0"/>
              </a:rPr>
              <a:t>Sumithra</a:t>
            </a:r>
            <a:r>
              <a:rPr lang="en-US" sz="1600" dirty="0" smtClean="0">
                <a:latin typeface="Times New Roman" pitchFamily="18" charset="0"/>
                <a:cs typeface="Times New Roman" pitchFamily="18" charset="0"/>
              </a:rPr>
              <a:t> Praveen, </a:t>
            </a:r>
            <a:r>
              <a:rPr lang="en-US" sz="1600" dirty="0" err="1" smtClean="0">
                <a:latin typeface="Times New Roman" pitchFamily="18" charset="0"/>
                <a:cs typeface="Times New Roman" pitchFamily="18" charset="0"/>
              </a:rPr>
              <a:t>AnushriaSai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M.Ganga</a:t>
            </a:r>
            <a:r>
              <a:rPr lang="en-US" sz="1600" dirty="0" smtClean="0">
                <a:latin typeface="Times New Roman" pitchFamily="18" charset="0"/>
                <a:cs typeface="Times New Roman" pitchFamily="18" charset="0"/>
              </a:rPr>
              <a:t>, R.S. </a:t>
            </a:r>
            <a:r>
              <a:rPr lang="en-US" sz="1600" dirty="0" err="1" smtClean="0">
                <a:latin typeface="Times New Roman" pitchFamily="18" charset="0"/>
                <a:cs typeface="Times New Roman" pitchFamily="18" charset="0"/>
              </a:rPr>
              <a:t>Abisree</a:t>
            </a:r>
            <a:r>
              <a:rPr lang="en-US" sz="1600" dirty="0" smtClean="0">
                <a:latin typeface="Times New Roman" pitchFamily="18" charset="0"/>
                <a:cs typeface="Times New Roman" pitchFamily="18" charset="0"/>
              </a:rPr>
              <a:t>, “Voice Assistant Application for a college Website”, </a:t>
            </a:r>
            <a:r>
              <a:rPr lang="en-US" sz="1600" dirty="0" err="1" smtClean="0">
                <a:latin typeface="Times New Roman" pitchFamily="18" charset="0"/>
                <a:cs typeface="Times New Roman" pitchFamily="18" charset="0"/>
              </a:rPr>
              <a:t>nternational</a:t>
            </a:r>
            <a:r>
              <a:rPr lang="en-US" sz="1600" dirty="0" smtClean="0">
                <a:latin typeface="Times New Roman" pitchFamily="18" charset="0"/>
                <a:cs typeface="Times New Roman" pitchFamily="18" charset="0"/>
              </a:rPr>
              <a:t> Journal of Recent Technology and Engineering (IJRTE) ISSN: 2277-3878, Volume-7, Issue-6S5, April 2019.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Deepak </a:t>
            </a:r>
            <a:r>
              <a:rPr lang="en-US" sz="1600" dirty="0" err="1" smtClean="0">
                <a:latin typeface="Times New Roman" pitchFamily="18" charset="0"/>
                <a:cs typeface="Times New Roman" pitchFamily="18" charset="0"/>
              </a:rPr>
              <a:t>Shende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RiaUmahiya</a:t>
            </a:r>
            <a:r>
              <a:rPr lang="en-US" sz="1600" dirty="0" smtClean="0">
                <a:latin typeface="Times New Roman" pitchFamily="18" charset="0"/>
                <a:cs typeface="Times New Roman" pitchFamily="18" charset="0"/>
              </a:rPr>
              <a:t>, Monika </a:t>
            </a:r>
            <a:r>
              <a:rPr lang="en-US" sz="1600" dirty="0" err="1" smtClean="0">
                <a:latin typeface="Times New Roman" pitchFamily="18" charset="0"/>
                <a:cs typeface="Times New Roman" pitchFamily="18" charset="0"/>
              </a:rPr>
              <a:t>Raghorte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AishwaryaBhisikar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AnupBhange</a:t>
            </a:r>
            <a:r>
              <a:rPr lang="en-US" sz="1600" dirty="0" smtClean="0">
                <a:latin typeface="Times New Roman" pitchFamily="18" charset="0"/>
                <a:cs typeface="Times New Roman" pitchFamily="18" charset="0"/>
              </a:rPr>
              <a:t>, “AI Based Voice Assistant Using Python”, Journal of Emerging Technologies and Innovative Research (JETIR), February 2019, Volume 6, Issue 2, </a:t>
            </a:r>
            <a:endParaRPr lang="en-IN" sz="1600" b="1"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M. A. </a:t>
            </a:r>
            <a:r>
              <a:rPr lang="en-US" sz="1600" dirty="0" err="1" smtClean="0">
                <a:latin typeface="Times New Roman" pitchFamily="18" charset="0"/>
                <a:cs typeface="Times New Roman" pitchFamily="18" charset="0"/>
              </a:rPr>
              <a:t>Jawale</a:t>
            </a:r>
            <a:r>
              <a:rPr lang="en-US" sz="1600" dirty="0" smtClean="0">
                <a:latin typeface="Times New Roman" pitchFamily="18" charset="0"/>
                <a:cs typeface="Times New Roman" pitchFamily="18" charset="0"/>
              </a:rPr>
              <a:t>, A. B. </a:t>
            </a:r>
            <a:r>
              <a:rPr lang="en-US" sz="1600" dirty="0" err="1" smtClean="0">
                <a:latin typeface="Times New Roman" pitchFamily="18" charset="0"/>
                <a:cs typeface="Times New Roman" pitchFamily="18" charset="0"/>
              </a:rPr>
              <a:t>Pawar</a:t>
            </a:r>
            <a:r>
              <a:rPr lang="en-US" sz="1600" dirty="0" smtClean="0">
                <a:latin typeface="Times New Roman" pitchFamily="18" charset="0"/>
                <a:cs typeface="Times New Roman" pitchFamily="18" charset="0"/>
              </a:rPr>
              <a:t>, D. N. </a:t>
            </a:r>
            <a:r>
              <a:rPr lang="en-US" sz="1600" dirty="0" err="1" smtClean="0">
                <a:latin typeface="Times New Roman" pitchFamily="18" charset="0"/>
                <a:cs typeface="Times New Roman" pitchFamily="18" charset="0"/>
              </a:rPr>
              <a:t>Kyatanavar</a:t>
            </a:r>
            <a:r>
              <a:rPr lang="en-US" sz="1600" dirty="0" smtClean="0">
                <a:latin typeface="Times New Roman" pitchFamily="18" charset="0"/>
                <a:cs typeface="Times New Roman" pitchFamily="18" charset="0"/>
              </a:rPr>
              <a:t>, “Smart Python Coding through Voice Recognition”, International Journal of Innovative Technology and Exploring Engineering (IJITEE) ISSN: 2278-3075, Volume-8 Issue-10, August 2019. </a:t>
            </a:r>
            <a:endParaRPr lang="en-IN" sz="1600" b="1"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1235</TotalTime>
  <Words>866</Words>
  <Application>Microsoft Office PowerPoint</Application>
  <PresentationFormat>On-screen Show (4:3)</PresentationFormat>
  <Paragraphs>39</Paragraphs>
  <Slides>10</Slides>
  <Notes>2</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Creating Desktop speech recognisation using python programming</vt:lpstr>
      <vt:lpstr>Abstract</vt:lpstr>
      <vt:lpstr>Existing System</vt:lpstr>
      <vt:lpstr>PROPOSED SYSTEM :</vt:lpstr>
      <vt:lpstr>Block Diagram</vt:lpstr>
      <vt:lpstr>SOFTWARE REQUIREMENTS:</vt:lpstr>
      <vt:lpstr>HARDWARE REQUIREMENTS:</vt:lpstr>
      <vt:lpstr>CONCLUSION</vt:lpstr>
      <vt:lpstr>REFERENCE</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2022-02-16T12:14:36Z</dcterms:modified>
</cp:coreProperties>
</file>