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23" r:id="rId16"/>
    <p:sldId id="329" r:id="rId17"/>
    <p:sldId id="334" r:id="rId18"/>
    <p:sldId id="33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9"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lnSpc>
                <a:spcPct val="150000"/>
              </a:lnSpc>
            </a:pPr>
            <a:r>
              <a:rPr lang="en-IN" sz="3600" b="1" dirty="0" smtClean="0">
                <a:latin typeface="Times New Roman" pitchFamily="18" charset="0"/>
                <a:cs typeface="Times New Roman" pitchFamily="18" charset="0"/>
              </a:rPr>
              <a:t>BANK LOCKER SECURITY SYSTEM BASED ON GSM AND RFID</a:t>
            </a:r>
            <a:endParaRPr lang="en-US" sz="36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US" sz="2000" dirty="0" smtClean="0">
                <a:latin typeface="Times New Roman" pitchFamily="18" charset="0"/>
                <a:cs typeface="Times New Roman" pitchFamily="18" charset="0"/>
              </a:rPr>
              <a:t>This paper presents the development and implementation of " bank locker security system </a:t>
            </a:r>
            <a:r>
              <a:rPr lang="en-US" sz="2000" dirty="0" smtClean="0">
                <a:latin typeface="Times New Roman" pitchFamily="18" charset="0"/>
                <a:cs typeface="Times New Roman" pitchFamily="18" charset="0"/>
              </a:rPr>
              <a:t>based on </a:t>
            </a:r>
            <a:r>
              <a:rPr lang="en-US" sz="2000" dirty="0" smtClean="0">
                <a:latin typeface="Times New Roman" pitchFamily="18" charset="0"/>
                <a:cs typeface="Times New Roman" pitchFamily="18" charset="0"/>
              </a:rPr>
              <a:t>RFID and GSM technology" which can be organized in bank, secured offices and homes</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system only </a:t>
            </a:r>
            <a:r>
              <a:rPr lang="en-US" sz="2000" dirty="0" smtClean="0">
                <a:latin typeface="Times New Roman" pitchFamily="18" charset="0"/>
                <a:cs typeface="Times New Roman" pitchFamily="18" charset="0"/>
              </a:rPr>
              <a:t>authentic person </a:t>
            </a:r>
            <a:r>
              <a:rPr lang="en-US" sz="2000" dirty="0" smtClean="0">
                <a:latin typeface="Times New Roman" pitchFamily="18" charset="0"/>
                <a:cs typeface="Times New Roman" pitchFamily="18" charset="0"/>
              </a:rPr>
              <a:t>can be recovered money from bank locker.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have </a:t>
            </a:r>
            <a:r>
              <a:rPr lang="en-US" sz="2000" dirty="0" smtClean="0">
                <a:latin typeface="Times New Roman" pitchFamily="18" charset="0"/>
                <a:cs typeface="Times New Roman" pitchFamily="18" charset="0"/>
              </a:rPr>
              <a:t>implemented </a:t>
            </a:r>
            <a:r>
              <a:rPr lang="en-US" sz="2000" dirty="0" smtClean="0">
                <a:latin typeface="Times New Roman" pitchFamily="18" charset="0"/>
                <a:cs typeface="Times New Roman" pitchFamily="18" charset="0"/>
              </a:rPr>
              <a:t>a bank locker security system based on RFID and GSM technology containing door locking system using RFID and GSM which can activate, authenticate, and validate the user and unlock the door in real time for bank locker secure access.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6324600"/>
          </a:xfrm>
        </p:spPr>
        <p:txBody>
          <a:bodyPr>
            <a:noAutofit/>
          </a:bodyPr>
          <a:lstStyle/>
          <a:p>
            <a:pPr algn="just">
              <a:lnSpc>
                <a:spcPct val="150000"/>
              </a:lnSpc>
            </a:pPr>
            <a:r>
              <a:rPr lang="en-US" sz="2000" dirty="0" smtClean="0">
                <a:latin typeface="Times New Roman" pitchFamily="18" charset="0"/>
                <a:cs typeface="Times New Roman" pitchFamily="18" charset="0"/>
              </a:rPr>
              <a:t>The main advantage of using passive RFID and GSM is more secure than other systems.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consists of microcontroller, RFID reader, GSM modem, keyboard, and LCD, in this </a:t>
            </a:r>
            <a:r>
              <a:rPr lang="en-US" sz="2000" dirty="0" smtClean="0">
                <a:latin typeface="Times New Roman" pitchFamily="18" charset="0"/>
                <a:cs typeface="Times New Roman" pitchFamily="18" charset="0"/>
              </a:rPr>
              <a:t>system.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RFID reader reads the id number from passive tag and send to the microcontroller, if the id number is valid then microcontroller send the SMS request to the authenticated person mobile number, for the original password to open the bank locker, if the person send the password to the microcontroller, which will verify the passwords entered by the key board and received from authenticated mobile </a:t>
            </a:r>
            <a:r>
              <a:rPr lang="en-US" sz="2000" dirty="0" smtClean="0">
                <a:latin typeface="Times New Roman" pitchFamily="18" charset="0"/>
                <a:cs typeface="Times New Roman" pitchFamily="18" charset="0"/>
              </a:rPr>
              <a:t>phone. </a:t>
            </a:r>
          </a:p>
          <a:p>
            <a:pPr algn="just">
              <a:lnSpc>
                <a:spcPct val="150000"/>
              </a:lnSpc>
            </a:pPr>
            <a:endParaRPr lang="en-IN"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70000"/>
              </a:lnSpc>
            </a:pPr>
            <a:r>
              <a:rPr lang="en-US" sz="2000" dirty="0" smtClean="0">
                <a:latin typeface="Times New Roman" pitchFamily="18" charset="0"/>
                <a:cs typeface="Times New Roman" pitchFamily="18" charset="0"/>
              </a:rPr>
              <a:t>If </a:t>
            </a:r>
            <a:r>
              <a:rPr lang="en-US" sz="2000" dirty="0" smtClean="0">
                <a:latin typeface="Times New Roman" pitchFamily="18" charset="0"/>
                <a:cs typeface="Times New Roman" pitchFamily="18" charset="0"/>
              </a:rPr>
              <a:t>these two passwords are matched the locker will be opened otherwise it will be remain in locked position, This system is more secure than other systems because two passwords required for verification. </a:t>
            </a:r>
            <a:endParaRPr lang="en-US" sz="2000" dirty="0" smtClean="0">
              <a:latin typeface="Times New Roman" pitchFamily="18" charset="0"/>
              <a:cs typeface="Times New Roman" pitchFamily="18" charset="0"/>
            </a:endParaRP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also creates a log containing check-in and check out of each user along with </a:t>
            </a:r>
            <a:r>
              <a:rPr lang="en-US" sz="2000" dirty="0" smtClean="0">
                <a:latin typeface="Times New Roman" pitchFamily="18" charset="0"/>
                <a:cs typeface="Times New Roman" pitchFamily="18" charset="0"/>
              </a:rPr>
              <a:t>basic information </a:t>
            </a:r>
            <a:r>
              <a:rPr lang="en-US" sz="2000" dirty="0" smtClean="0">
                <a:latin typeface="Times New Roman" pitchFamily="18" charset="0"/>
                <a:cs typeface="Times New Roman" pitchFamily="18" charset="0"/>
              </a:rPr>
              <a:t>of use.</a:t>
            </a:r>
            <a:endParaRPr lang="en-IN" sz="2000" dirty="0" smtClean="0">
              <a:latin typeface="Times New Roman" pitchFamily="18" charset="0"/>
              <a:cs typeface="Times New Roman" pitchFamily="18" charset="0"/>
            </a:endParaRPr>
          </a:p>
          <a:p>
            <a:pPr algn="just">
              <a:lnSpc>
                <a:spcPct val="170000"/>
              </a:lnSpc>
            </a:pP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143000" y="762000"/>
            <a:ext cx="7620000" cy="5943600"/>
          </a:xfrm>
        </p:spPr>
        <p:txBody>
          <a:bodyPr>
            <a:noAutofit/>
          </a:bodyPr>
          <a:lstStyle/>
          <a:p>
            <a:pPr algn="just">
              <a:lnSpc>
                <a:spcPct val="150000"/>
              </a:lnSpc>
            </a:pPr>
            <a:r>
              <a:rPr lang="en-IN" sz="2000" dirty="0" smtClean="0">
                <a:latin typeface="Times New Roman" pitchFamily="18" charset="0"/>
                <a:cs typeface="Times New Roman" pitchFamily="18" charset="0"/>
              </a:rPr>
              <a:t>Current locker system in all banks uses traditional locks, which are heavy, not protective and manually operated </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Lockers </a:t>
            </a:r>
            <a:r>
              <a:rPr lang="en-IN" sz="2000" dirty="0" smtClean="0">
                <a:latin typeface="Times New Roman" pitchFamily="18" charset="0"/>
                <a:cs typeface="Times New Roman" pitchFamily="18" charset="0"/>
              </a:rPr>
              <a:t>are operated with the help of keys which can be duplicated by professionals.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locker works on two keys, one master-key is with the bank and the other one is with the customer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Every </a:t>
            </a:r>
            <a:r>
              <a:rPr lang="en-IN" sz="2000" dirty="0" smtClean="0">
                <a:latin typeface="Times New Roman" pitchFamily="18" charset="0"/>
                <a:cs typeface="Times New Roman" pitchFamily="18" charset="0"/>
              </a:rPr>
              <a:t>time a customer wants to use his/her locker, a record (ledger book) is maintained manually, where the customer has to sign.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3810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problems, biometric authentication technology which identifies people by their unique biological information is attracting attention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prototype employs GSM Modem to communicate with the authorized mobiles to avail to them their passwords.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bank locker site is usually devoid of GSM network facilities which inhibit our system to communicate with the end user.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leaves the user without a password which is serves as a severe drawback to a system which boasts of robustness and randomness. Without a password, the user cannot access his locker.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presented system is economical and more secure. The IR sensors get activated by reflected radiations from an object/obstacle.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customer tries to enter the locker room, the IR sensors get activated and ask for access card (passive RFID tag) provided by the bank authorities. Radio-frequency identification (RFID) based access-control allows only authorised person to get into locker room.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RFID tag is recognised by the reader and processed by a microcontroller (PIC16f877a) and sends a low signal on the IR sensor, which otherwise would alarm after 60 seconds.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provides three stage security in two modes.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accuracy in terms of security.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one can hack or crack the system because of using the Android </a:t>
            </a:r>
            <a:r>
              <a:rPr lang="en-IN" sz="2000" dirty="0" smtClean="0">
                <a:latin typeface="Times New Roman" pitchFamily="18" charset="0"/>
                <a:cs typeface="Times New Roman" pitchFamily="18" charset="0"/>
              </a:rPr>
              <a:t>App.</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easy to use and required no special training and equipment.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3052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kern="1200" baseline="0" dirty="0" smtClean="0">
                          <a:solidFill>
                            <a:schemeClr val="dk1"/>
                          </a:solidFill>
                          <a:latin typeface="Times New Roman" pitchFamily="18" charset="0"/>
                          <a:ea typeface="+mn-ea"/>
                          <a:cs typeface="Times New Roman" pitchFamily="18" charset="0"/>
                        </a:rPr>
                        <a:t>A Digital Security System with Door Lock System Using RFID Technology </a:t>
                      </a:r>
                    </a:p>
                    <a:p>
                      <a:pPr marL="0" marR="0" indent="0" algn="just" defTabSz="914400" rtl="0" eaLnBrk="1" fontAlgn="auto" latinLnBrk="0" hangingPunct="1">
                        <a:lnSpc>
                          <a:spcPct val="150000"/>
                        </a:lnSpc>
                        <a:spcBef>
                          <a:spcPts val="0"/>
                        </a:spcBef>
                        <a:spcAft>
                          <a:spcPts val="0"/>
                        </a:spcAft>
                        <a:buClrTx/>
                        <a:buSzTx/>
                        <a:buFontTx/>
                        <a:buNone/>
                        <a:tabLst/>
                        <a:defRPr/>
                      </a:pPr>
                      <a:endParaRPr lang="en-IN" sz="2000" b="0" dirty="0" smtClean="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err="1" smtClean="0">
                          <a:solidFill>
                            <a:schemeClr val="dk1"/>
                          </a:solidFill>
                          <a:latin typeface="Times New Roman" pitchFamily="18" charset="0"/>
                          <a:ea typeface="+mn-ea"/>
                          <a:cs typeface="Times New Roman" pitchFamily="18" charset="0"/>
                        </a:rPr>
                        <a:t>Gyanendra</a:t>
                      </a:r>
                      <a:r>
                        <a:rPr kumimoji="0" lang="en-IN" sz="2000" kern="1200" baseline="0" dirty="0" smtClean="0">
                          <a:solidFill>
                            <a:schemeClr val="dk1"/>
                          </a:solidFill>
                          <a:latin typeface="Times New Roman" pitchFamily="18" charset="0"/>
                          <a:ea typeface="+mn-ea"/>
                          <a:cs typeface="Times New Roman" pitchFamily="18" charset="0"/>
                        </a:rPr>
                        <a:t> K </a:t>
                      </a:r>
                      <a:r>
                        <a:rPr kumimoji="0" lang="en-IN" sz="2000" kern="1200" baseline="0" dirty="0" err="1" smtClean="0">
                          <a:solidFill>
                            <a:schemeClr val="dk1"/>
                          </a:solidFill>
                          <a:latin typeface="Times New Roman" pitchFamily="18" charset="0"/>
                          <a:ea typeface="+mn-ea"/>
                          <a:cs typeface="Times New Roman" pitchFamily="18" charset="0"/>
                        </a:rPr>
                        <a:t>Verma</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Pawan</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Tripathi</a:t>
                      </a:r>
                      <a:r>
                        <a:rPr kumimoji="0" lang="en-IN" sz="2000" kern="1200" baseline="0" dirty="0" smtClean="0">
                          <a:solidFill>
                            <a:schemeClr val="dk1"/>
                          </a:solidFill>
                          <a:latin typeface="Times New Roman" pitchFamily="18" charset="0"/>
                          <a:ea typeface="+mn-ea"/>
                          <a:cs typeface="Times New Roman" pitchFamily="18" charset="0"/>
                        </a:rPr>
                        <a:t>, </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The door locking system functions in real time as the door open quickly when user put their tag in contact of reader.</a:t>
                      </a:r>
                      <a:endParaRPr kumimoji="0" lang="en-IN" sz="2000" b="0" kern="1200" dirty="0" smtClean="0">
                        <a:solidFill>
                          <a:schemeClr val="dk1"/>
                        </a:solidFill>
                        <a:latin typeface="Times New Roman" pitchFamily="18" charset="0"/>
                        <a:ea typeface="+mn-ea"/>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kern="1200" baseline="0" dirty="0" smtClean="0">
                          <a:solidFill>
                            <a:schemeClr val="dk1"/>
                          </a:solidFill>
                          <a:latin typeface="Times New Roman" pitchFamily="18" charset="0"/>
                          <a:ea typeface="+mn-ea"/>
                          <a:cs typeface="Times New Roman" pitchFamily="18" charset="0"/>
                        </a:rPr>
                        <a:t>RFID Based Embedded System for Vehicle Tracking and Prevention of Road Accidents </a:t>
                      </a: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Kumar </a:t>
                      </a:r>
                      <a:r>
                        <a:rPr kumimoji="0" lang="en-IN" sz="2000" kern="1200" baseline="0" dirty="0" err="1" smtClean="0">
                          <a:solidFill>
                            <a:schemeClr val="dk1"/>
                          </a:solidFill>
                          <a:latin typeface="Times New Roman" pitchFamily="18" charset="0"/>
                          <a:ea typeface="+mn-ea"/>
                          <a:cs typeface="Times New Roman" pitchFamily="18" charset="0"/>
                        </a:rPr>
                        <a:t>Chaturvedula</a:t>
                      </a:r>
                      <a:r>
                        <a:rPr kumimoji="0" lang="en-IN" sz="2000" kern="1200" baseline="0" dirty="0" smtClean="0">
                          <a:solidFill>
                            <a:schemeClr val="dk1"/>
                          </a:solidFill>
                          <a:latin typeface="Times New Roman" pitchFamily="18" charset="0"/>
                          <a:ea typeface="+mn-ea"/>
                          <a:cs typeface="Times New Roman" pitchFamily="18" charset="0"/>
                        </a:rPr>
                        <a:t> .U.P, </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The Global System for Mobile Communications (GSM) has been a great success in providing both voice and low speed data services.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68240"/>
        </p:xfrm>
        <a:graphic>
          <a:graphicData uri="http://schemas.openxmlformats.org/drawingml/2006/table">
            <a:tbl>
              <a:tblPr firstRow="1" bandRow="1">
                <a:tableStyleId>{5C22544A-7EE6-4342-B048-85BDC9FD1C3A}</a:tableStyleId>
              </a:tblPr>
              <a:tblGrid>
                <a:gridCol w="2133600"/>
                <a:gridCol w="2590800"/>
                <a:gridCol w="2990850"/>
              </a:tblGrid>
              <a:tr h="212814">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40666">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kern="1200" baseline="0" dirty="0" smtClean="0">
                          <a:solidFill>
                            <a:schemeClr val="dk1"/>
                          </a:solidFill>
                          <a:latin typeface="Times New Roman" pitchFamily="18" charset="0"/>
                          <a:ea typeface="+mn-ea"/>
                          <a:cs typeface="Times New Roman" pitchFamily="18" charset="0"/>
                        </a:rPr>
                        <a:t>An intelligent </a:t>
                      </a:r>
                      <a:r>
                        <a:rPr kumimoji="0" lang="en-IN" sz="2000" kern="1200" baseline="0" dirty="0" err="1" smtClean="0">
                          <a:solidFill>
                            <a:schemeClr val="dk1"/>
                          </a:solidFill>
                          <a:latin typeface="Times New Roman" pitchFamily="18" charset="0"/>
                          <a:ea typeface="+mn-ea"/>
                          <a:cs typeface="Times New Roman" pitchFamily="18" charset="0"/>
                        </a:rPr>
                        <a:t>SMSbased</a:t>
                      </a:r>
                      <a:r>
                        <a:rPr kumimoji="0" lang="en-IN" sz="2000" kern="1200" baseline="0" dirty="0" smtClean="0">
                          <a:solidFill>
                            <a:schemeClr val="dk1"/>
                          </a:solidFill>
                          <a:latin typeface="Times New Roman" pitchFamily="18" charset="0"/>
                          <a:ea typeface="+mn-ea"/>
                          <a:cs typeface="Times New Roman" pitchFamily="18" charset="0"/>
                        </a:rPr>
                        <a:t> remote Water Metering System </a:t>
                      </a: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Islam, N.S. </a:t>
                      </a:r>
                      <a:r>
                        <a:rPr kumimoji="0" lang="en-IN" sz="2000" kern="1200" baseline="0" dirty="0" err="1" smtClean="0">
                          <a:solidFill>
                            <a:schemeClr val="dk1"/>
                          </a:solidFill>
                          <a:latin typeface="Times New Roman" pitchFamily="18" charset="0"/>
                          <a:ea typeface="+mn-ea"/>
                          <a:cs typeface="Times New Roman" pitchFamily="18" charset="0"/>
                        </a:rPr>
                        <a:t>Wasi-ur-Rahman</a:t>
                      </a:r>
                      <a:r>
                        <a:rPr kumimoji="0" lang="en-IN" sz="2000" kern="1200" baseline="0" dirty="0" smtClean="0">
                          <a:solidFill>
                            <a:schemeClr val="dk1"/>
                          </a:solidFill>
                          <a:latin typeface="Times New Roman" pitchFamily="18" charset="0"/>
                          <a:ea typeface="+mn-ea"/>
                          <a:cs typeface="Times New Roman" pitchFamily="18" charset="0"/>
                        </a:rPr>
                        <a:t>, M. </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The digital revolution caused rapid drop of cost of digital devices such as computers and telecommunication devices.</a:t>
                      </a:r>
                      <a:endParaRPr lang="en-IN" sz="2000" b="0" dirty="0">
                        <a:latin typeface="Times New Roman" pitchFamily="18" charset="0"/>
                        <a:cs typeface="Times New Roman" pitchFamily="18" charset="0"/>
                      </a:endParaRPr>
                    </a:p>
                  </a:txBody>
                  <a:tcPr/>
                </a:tc>
              </a:tr>
              <a:tr h="1070520">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Integrated Billing System through GSM Network </a:t>
                      </a: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err="1" smtClean="0">
                          <a:solidFill>
                            <a:schemeClr val="dk1"/>
                          </a:solidFill>
                          <a:latin typeface="Times New Roman" pitchFamily="18" charset="0"/>
                          <a:ea typeface="+mn-ea"/>
                          <a:cs typeface="Times New Roman" pitchFamily="18" charset="0"/>
                        </a:rPr>
                        <a:t>Mohd</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Helmy</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Abd</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Wahab</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Siti</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Zarina</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Mohd</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Muji</a:t>
                      </a:r>
                      <a:r>
                        <a:rPr kumimoji="0" lang="en-IN" sz="2000" kern="1200" baseline="0" dirty="0" smtClean="0">
                          <a:solidFill>
                            <a:schemeClr val="dk1"/>
                          </a:solidFill>
                          <a:latin typeface="Times New Roman" pitchFamily="18" charset="0"/>
                          <a:ea typeface="+mn-ea"/>
                          <a:cs typeface="Times New Roman" pitchFamily="18" charset="0"/>
                        </a:rPr>
                        <a:t>, </a:t>
                      </a:r>
                      <a:r>
                        <a:rPr kumimoji="0" lang="en-IN" sz="2000" kern="1200" baseline="0" dirty="0" err="1" smtClean="0">
                          <a:solidFill>
                            <a:schemeClr val="dk1"/>
                          </a:solidFill>
                          <a:latin typeface="Times New Roman" pitchFamily="18" charset="0"/>
                          <a:ea typeface="+mn-ea"/>
                          <a:cs typeface="Times New Roman" pitchFamily="18" charset="0"/>
                        </a:rPr>
                        <a:t>Fazliza</a:t>
                      </a:r>
                      <a:r>
                        <a:rPr kumimoji="0" lang="en-IN" sz="2000" kern="1200" baseline="0" dirty="0" smtClean="0">
                          <a:solidFill>
                            <a:schemeClr val="dk1"/>
                          </a:solidFill>
                          <a:latin typeface="Times New Roman" pitchFamily="18" charset="0"/>
                          <a:ea typeface="+mn-ea"/>
                          <a:cs typeface="Times New Roman" pitchFamily="18" charset="0"/>
                        </a:rPr>
                        <a:t> Md. </a:t>
                      </a:r>
                      <a:r>
                        <a:rPr kumimoji="0" lang="en-IN" sz="2000" kern="1200" baseline="0" dirty="0" err="1" smtClean="0">
                          <a:solidFill>
                            <a:schemeClr val="dk1"/>
                          </a:solidFill>
                          <a:latin typeface="Times New Roman" pitchFamily="18" charset="0"/>
                          <a:ea typeface="+mn-ea"/>
                          <a:cs typeface="Times New Roman" pitchFamily="18" charset="0"/>
                        </a:rPr>
                        <a:t>Nazir</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This controller reads the data from the meter output and transfers that data to GSM Module through the serial port.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553200" cy="44958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Keyboard</a:t>
            </a:r>
          </a:p>
          <a:p>
            <a:pPr algn="just">
              <a:lnSpc>
                <a:spcPct val="150000"/>
              </a:lnSpc>
            </a:pPr>
            <a:r>
              <a:rPr lang="en-US" sz="2000" dirty="0" smtClean="0">
                <a:latin typeface="Times New Roman" pitchFamily="18" charset="0"/>
                <a:cs typeface="Times New Roman" pitchFamily="18" charset="0"/>
              </a:rPr>
              <a:t>Mouse</a:t>
            </a:r>
          </a:p>
          <a:p>
            <a:pPr algn="just">
              <a:lnSpc>
                <a:spcPct val="150000"/>
              </a:lnSpc>
            </a:pPr>
            <a:r>
              <a:rPr lang="en-US" sz="2000" dirty="0" smtClean="0">
                <a:latin typeface="Times New Roman" pitchFamily="18" charset="0"/>
                <a:cs typeface="Times New Roman" pitchFamily="18" charset="0"/>
              </a:rPr>
              <a:t>Hard disk 500GB</a:t>
            </a:r>
          </a:p>
          <a:p>
            <a:pPr algn="just">
              <a:lnSpc>
                <a:spcPct val="150000"/>
              </a:lnSpc>
            </a:pPr>
            <a:r>
              <a:rPr lang="en-US" sz="2000" dirty="0" smtClean="0">
                <a:latin typeface="Times New Roman" pitchFamily="18" charset="0"/>
                <a:cs typeface="Times New Roman" pitchFamily="18" charset="0"/>
              </a:rPr>
              <a:t>Ram 4 </a:t>
            </a:r>
            <a:r>
              <a:rPr lang="en-US" sz="2000" dirty="0" err="1" smtClean="0">
                <a:latin typeface="Times New Roman" pitchFamily="18" charset="0"/>
                <a:cs typeface="Times New Roman" pitchFamily="18" charset="0"/>
              </a:rPr>
              <a:t>Gb</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609600"/>
            <a:ext cx="7498080" cy="6019800"/>
          </a:xfrm>
        </p:spPr>
        <p:txBody>
          <a:bodyPr>
            <a:noAutofit/>
          </a:bodyPr>
          <a:lstStyle/>
          <a:p>
            <a:pPr algn="just">
              <a:lnSpc>
                <a:spcPct val="170000"/>
              </a:lnSpc>
            </a:pPr>
            <a:r>
              <a:rPr lang="en-IN" sz="2000" dirty="0" smtClean="0">
                <a:latin typeface="Times New Roman" pitchFamily="18" charset="0"/>
                <a:cs typeface="Times New Roman" pitchFamily="18" charset="0"/>
              </a:rPr>
              <a:t>Better scheduling or route planning can enable you handle larger jobs loads within a particular time.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Main </a:t>
            </a:r>
            <a:r>
              <a:rPr lang="en-IN" sz="2000" dirty="0" smtClean="0">
                <a:latin typeface="Times New Roman" pitchFamily="18" charset="0"/>
                <a:cs typeface="Times New Roman" pitchFamily="18" charset="0"/>
              </a:rPr>
              <a:t>motto of the accident alert system project is to decrease the chances of losing life in such accident which we can’t stop from occurring.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Whenever </a:t>
            </a:r>
            <a:r>
              <a:rPr lang="en-IN" sz="2000" dirty="0" smtClean="0">
                <a:latin typeface="Times New Roman" pitchFamily="18" charset="0"/>
                <a:cs typeface="Times New Roman" pitchFamily="18" charset="0"/>
              </a:rPr>
              <a:t>accident is alerted the paramedics are reached </a:t>
            </a:r>
            <a:r>
              <a:rPr lang="en-IN" sz="2000" dirty="0" smtClean="0">
                <a:latin typeface="Times New Roman" pitchFamily="18" charset="0"/>
                <a:cs typeface="Times New Roman" pitchFamily="18" charset="0"/>
              </a:rPr>
              <a:t>to Vehicle </a:t>
            </a:r>
            <a:r>
              <a:rPr lang="en-IN" sz="2000" dirty="0" smtClean="0">
                <a:latin typeface="Times New Roman" pitchFamily="18" charset="0"/>
                <a:cs typeface="Times New Roman" pitchFamily="18" charset="0"/>
              </a:rPr>
              <a:t>tracking system makes better fleet management and which in turn brings large profits. the particular location to increase the chances of </a:t>
            </a:r>
            <a:r>
              <a:rPr lang="en-IN" sz="2000" dirty="0" smtClean="0">
                <a:latin typeface="Times New Roman" pitchFamily="18" charset="0"/>
                <a:cs typeface="Times New Roman" pitchFamily="18" charset="0"/>
              </a:rPr>
              <a:t>life.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Parvathy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Venkata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Rohit</a:t>
            </a:r>
            <a:r>
              <a:rPr lang="en-IN" sz="2000" dirty="0" smtClean="0">
                <a:latin typeface="Times New Roman" pitchFamily="18" charset="0"/>
                <a:cs typeface="Times New Roman" pitchFamily="18" charset="0"/>
              </a:rPr>
              <a:t> Raj, </a:t>
            </a:r>
            <a:r>
              <a:rPr lang="en-IN" sz="2000" dirty="0" err="1" smtClean="0">
                <a:latin typeface="Times New Roman" pitchFamily="18" charset="0"/>
                <a:cs typeface="Times New Roman" pitchFamily="18" charset="0"/>
              </a:rPr>
              <a:t>Venumadhav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Manikanta</a:t>
            </a:r>
            <a:r>
              <a:rPr lang="en-IN" sz="2000" dirty="0" smtClean="0">
                <a:latin typeface="Times New Roman" pitchFamily="18" charset="0"/>
                <a:cs typeface="Times New Roman" pitchFamily="18" charset="0"/>
              </a:rPr>
              <a:t>, “RFID Based Exam Hall Maintenance System’’, IJCA Special Issue on “Artificial Intelligence Techniques - Novel Approaches &amp; Practical Applications” AIT, 2011 </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Gyanendra</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Verma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Pawan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Tripathi</a:t>
            </a:r>
            <a:r>
              <a:rPr lang="en-IN" sz="2000" dirty="0" smtClean="0">
                <a:latin typeface="Times New Roman" pitchFamily="18" charset="0"/>
                <a:cs typeface="Times New Roman" pitchFamily="18" charset="0"/>
              </a:rPr>
              <a:t>, “A Digital Security System with Door Lock System Using RFID Technology”, International Journal of Computer Applications (IJCA) (0975 – 8887), Volume 5– No.11, August 2010 </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Kumar </a:t>
            </a:r>
            <a:r>
              <a:rPr lang="en-IN" sz="2000" dirty="0" err="1" smtClean="0">
                <a:latin typeface="Times New Roman" pitchFamily="18" charset="0"/>
                <a:cs typeface="Times New Roman" pitchFamily="18" charset="0"/>
              </a:rPr>
              <a:t>Chaturvedula</a:t>
            </a:r>
            <a:r>
              <a:rPr lang="en-IN" sz="2000" dirty="0" smtClean="0">
                <a:latin typeface="Times New Roman" pitchFamily="18" charset="0"/>
                <a:cs typeface="Times New Roman" pitchFamily="18" charset="0"/>
              </a:rPr>
              <a:t> .U.P, “RFID Based Embedded System for Vehicle Tracking and Prevention of Road Accidents”, International Journal of Engineering Research &amp; Technology (IJERT) , Vol. 1 Issue 6, August 2012, ISSN: 2278-0181</a:t>
            </a:r>
            <a:endParaRPr lang="en-IN"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Mohd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Helmy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Abd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Wahab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Zarina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Mohd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Muji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Fazliza</a:t>
            </a:r>
            <a:r>
              <a:rPr lang="en-IN" sz="2000" dirty="0" smtClean="0">
                <a:latin typeface="Times New Roman" pitchFamily="18" charset="0"/>
                <a:cs typeface="Times New Roman" pitchFamily="18" charset="0"/>
              </a:rPr>
              <a:t> Md. </a:t>
            </a:r>
            <a:r>
              <a:rPr lang="en-IN" sz="2000" dirty="0" err="1" smtClean="0">
                <a:latin typeface="Times New Roman" pitchFamily="18" charset="0"/>
                <a:cs typeface="Times New Roman" pitchFamily="18" charset="0"/>
              </a:rPr>
              <a:t>Nazir</a:t>
            </a:r>
            <a:r>
              <a:rPr lang="en-IN" sz="2000" dirty="0" smtClean="0">
                <a:latin typeface="Times New Roman" pitchFamily="18" charset="0"/>
                <a:cs typeface="Times New Roman" pitchFamily="18" charset="0"/>
              </a:rPr>
              <a:t>. “Integrated Billing System through GSM Network”. In Proceeding of 3rd International Conference on Robotics, Vision, Information and Signal Processing 2007 (ROVISP2007), Penang, 28 – 30 November 2007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Mohd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Helmy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Abd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Wahab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Azhar</a:t>
            </a:r>
            <a:r>
              <a:rPr lang="en-IN" sz="2000" dirty="0" smtClean="0">
                <a:latin typeface="Times New Roman" pitchFamily="18" charset="0"/>
                <a:cs typeface="Times New Roman" pitchFamily="18" charset="0"/>
              </a:rPr>
              <a:t> Ismail, </a:t>
            </a:r>
            <a:r>
              <a:rPr lang="en-IN" sz="2000" dirty="0" err="1" smtClean="0">
                <a:latin typeface="Times New Roman" pitchFamily="18" charset="0"/>
                <a:cs typeface="Times New Roman" pitchFamily="18" charset="0"/>
              </a:rPr>
              <a:t>Ayob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Johari</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Herdawatie</a:t>
            </a:r>
            <a:r>
              <a:rPr lang="en-IN" sz="2000" dirty="0" smtClean="0">
                <a:latin typeface="Times New Roman" pitchFamily="18" charset="0"/>
                <a:cs typeface="Times New Roman" pitchFamily="18" charset="0"/>
              </a:rPr>
              <a:t> Abdul </a:t>
            </a:r>
            <a:r>
              <a:rPr lang="en-IN" sz="2000" dirty="0" err="1" smtClean="0">
                <a:latin typeface="Times New Roman" pitchFamily="18" charset="0"/>
                <a:cs typeface="Times New Roman" pitchFamily="18" charset="0"/>
              </a:rPr>
              <a:t>Kadir</a:t>
            </a:r>
            <a:r>
              <a:rPr lang="en-IN" sz="2000" dirty="0" smtClean="0">
                <a:latin typeface="Times New Roman" pitchFamily="18" charset="0"/>
                <a:cs typeface="Times New Roman" pitchFamily="18" charset="0"/>
              </a:rPr>
              <a:t>. “SMS-Based Electrical Meter Reading”. In Proceeding of </a:t>
            </a:r>
            <a:r>
              <a:rPr lang="en-IN" sz="2000" dirty="0" err="1" smtClean="0">
                <a:latin typeface="Times New Roman" pitchFamily="18" charset="0"/>
                <a:cs typeface="Times New Roman" pitchFamily="18" charset="0"/>
              </a:rPr>
              <a:t>InternationalConference</a:t>
            </a:r>
            <a:r>
              <a:rPr lang="en-IN" sz="2000" dirty="0" smtClean="0">
                <a:latin typeface="Times New Roman" pitchFamily="18" charset="0"/>
                <a:cs typeface="Times New Roman" pitchFamily="18" charset="0"/>
              </a:rPr>
              <a:t> on Rural Information and Communication Technology 2009 (r-ICT), 17 – 18 June 2009, Bandung, Indonesia</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0"/>
            <a:ext cx="7498080" cy="68580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smtClean="0">
                <a:latin typeface="Times New Roman" pitchFamily="18" charset="0"/>
                <a:cs typeface="Times New Roman" pitchFamily="18" charset="0"/>
              </a:rPr>
              <a:t>Islam, N.S. </a:t>
            </a:r>
            <a:r>
              <a:rPr lang="en-IN" sz="2000" dirty="0" err="1" smtClean="0">
                <a:latin typeface="Times New Roman" pitchFamily="18" charset="0"/>
                <a:cs typeface="Times New Roman" pitchFamily="18" charset="0"/>
              </a:rPr>
              <a:t>Wasi-ur-Rahman</a:t>
            </a:r>
            <a:r>
              <a:rPr lang="en-IN" sz="2000" dirty="0" smtClean="0">
                <a:latin typeface="Times New Roman" pitchFamily="18" charset="0"/>
                <a:cs typeface="Times New Roman" pitchFamily="18" charset="0"/>
              </a:rPr>
              <a:t>, M. “An intelligent </a:t>
            </a:r>
            <a:r>
              <a:rPr lang="en-IN" sz="2000" dirty="0" err="1" smtClean="0">
                <a:latin typeface="Times New Roman" pitchFamily="18" charset="0"/>
                <a:cs typeface="Times New Roman" pitchFamily="18" charset="0"/>
              </a:rPr>
              <a:t>SMSbased</a:t>
            </a:r>
            <a:r>
              <a:rPr lang="en-IN" sz="2000" dirty="0" smtClean="0">
                <a:latin typeface="Times New Roman" pitchFamily="18" charset="0"/>
                <a:cs typeface="Times New Roman" pitchFamily="18" charset="0"/>
              </a:rPr>
              <a:t> remote Water Metering System”. 12th International Conference on Computers and Information Technology, 2009, 21-23 Dec. 2009, Dhaka, Bangladesh. </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Malik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Sikandar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Hayat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Khiyal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Aihab</a:t>
            </a:r>
            <a:r>
              <a:rPr lang="en-IN" sz="2000" dirty="0" smtClean="0">
                <a:latin typeface="Times New Roman" pitchFamily="18" charset="0"/>
                <a:cs typeface="Times New Roman" pitchFamily="18" charset="0"/>
              </a:rPr>
              <a:t> Khan, and </a:t>
            </a:r>
            <a:r>
              <a:rPr lang="en-IN" sz="2000" dirty="0" err="1" smtClean="0">
                <a:latin typeface="Times New Roman" pitchFamily="18" charset="0"/>
                <a:cs typeface="Times New Roman" pitchFamily="18" charset="0"/>
              </a:rPr>
              <a:t>Erum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Shehzadi</a:t>
            </a:r>
            <a:r>
              <a:rPr lang="en-IN" sz="2000" dirty="0" smtClean="0">
                <a:latin typeface="Times New Roman" pitchFamily="18" charset="0"/>
                <a:cs typeface="Times New Roman" pitchFamily="18" charset="0"/>
              </a:rPr>
              <a:t>. “ SMS Based Wireless Home Appliance Control System (HACS) for Automating Appliances and Security”, Issues in Informing Science and Information Technology. Vol. 9. pp. 887 – 894.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Al-Ali, A.R. </a:t>
            </a:r>
            <a:r>
              <a:rPr lang="en-IN" sz="2000" dirty="0" err="1" smtClean="0">
                <a:latin typeface="Times New Roman" pitchFamily="18" charset="0"/>
                <a:cs typeface="Times New Roman" pitchFamily="18" charset="0"/>
              </a:rPr>
              <a:t>Rousan</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Mohandes</a:t>
            </a:r>
            <a:r>
              <a:rPr lang="en-IN" sz="2000" dirty="0" smtClean="0">
                <a:latin typeface="Times New Roman" pitchFamily="18" charset="0"/>
                <a:cs typeface="Times New Roman" pitchFamily="18" charset="0"/>
              </a:rPr>
              <a:t>, M. “GSM-Based Wireless Home Appliances Monitoring &amp; Control System”, Proceedings of International Conference on Information and Communication Technologies: From Theory to Applications, pp 237-238, 2004.</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762000"/>
            <a:ext cx="7498080" cy="5486400"/>
          </a:xfrm>
        </p:spPr>
        <p:txBody>
          <a:bodyPr>
            <a:normAutofit/>
          </a:bodyPr>
          <a:lstStyle/>
          <a:p>
            <a:pPr algn="just">
              <a:lnSpc>
                <a:spcPct val="150000"/>
              </a:lnSpc>
            </a:pPr>
            <a:r>
              <a:rPr lang="en-IN" sz="2000" dirty="0" smtClean="0">
                <a:latin typeface="Times New Roman" pitchFamily="18" charset="0"/>
                <a:cs typeface="Times New Roman" pitchFamily="18" charset="0"/>
              </a:rPr>
              <a:t>[9]. Md. </a:t>
            </a:r>
            <a:r>
              <a:rPr lang="en-IN" sz="2000" dirty="0" err="1" smtClean="0">
                <a:latin typeface="Times New Roman" pitchFamily="18" charset="0"/>
                <a:cs typeface="Times New Roman" pitchFamily="18" charset="0"/>
              </a:rPr>
              <a:t>Wasi-ur-Rahman</a:t>
            </a:r>
            <a:r>
              <a:rPr lang="en-IN" sz="2000" dirty="0" smtClean="0">
                <a:latin typeface="Times New Roman" pitchFamily="18" charset="0"/>
                <a:cs typeface="Times New Roman" pitchFamily="18" charset="0"/>
              </a:rPr>
              <a:t>, Mohammad </a:t>
            </a:r>
            <a:r>
              <a:rPr lang="en-IN" sz="2000" dirty="0" err="1" smtClean="0">
                <a:latin typeface="Times New Roman" pitchFamily="18" charset="0"/>
                <a:cs typeface="Times New Roman" pitchFamily="18" charset="0"/>
              </a:rPr>
              <a:t>Tanvir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Rahman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Tareq</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Hasan</a:t>
            </a:r>
            <a:r>
              <a:rPr lang="en-IN" sz="2000" dirty="0" smtClean="0">
                <a:latin typeface="Times New Roman" pitchFamily="18" charset="0"/>
                <a:cs typeface="Times New Roman" pitchFamily="18" charset="0"/>
              </a:rPr>
              <a:t> Khan and S.M. </a:t>
            </a:r>
            <a:r>
              <a:rPr lang="en-IN" sz="2000" dirty="0" err="1" smtClean="0">
                <a:latin typeface="Times New Roman" pitchFamily="18" charset="0"/>
                <a:cs typeface="Times New Roman" pitchFamily="18" charset="0"/>
              </a:rPr>
              <a:t>Lutful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Kabir</a:t>
            </a:r>
            <a:r>
              <a:rPr lang="en-IN" sz="2000" dirty="0" smtClean="0">
                <a:latin typeface="Times New Roman" pitchFamily="18" charset="0"/>
                <a:cs typeface="Times New Roman" pitchFamily="18" charset="0"/>
              </a:rPr>
              <a:t>, “Design of an Intelligent SMS based Remote Metering System”, Proceedings of the IEEE International Conference on Information and Automation, 2009, pp. 1040- 1043.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Carelin</a:t>
            </a:r>
            <a:r>
              <a:rPr lang="en-IN" sz="2000" dirty="0" smtClean="0">
                <a:latin typeface="Times New Roman" pitchFamily="18" charset="0"/>
                <a:cs typeface="Times New Roman" pitchFamily="18" charset="0"/>
              </a:rPr>
              <a:t> Felix and I. Jacob </a:t>
            </a:r>
            <a:r>
              <a:rPr lang="en-IN" sz="2000" dirty="0" err="1" smtClean="0">
                <a:latin typeface="Times New Roman" pitchFamily="18" charset="0"/>
                <a:cs typeface="Times New Roman" pitchFamily="18" charset="0"/>
              </a:rPr>
              <a:t>Raglend</a:t>
            </a:r>
            <a:r>
              <a:rPr lang="en-IN" sz="2000" dirty="0" smtClean="0">
                <a:latin typeface="Times New Roman" pitchFamily="18" charset="0"/>
                <a:cs typeface="Times New Roman" pitchFamily="18" charset="0"/>
              </a:rPr>
              <a:t>, “Home Automation Using GSM”, Proceedings of 2011 International Conference on Signal Processing, Communication, Computing and Networking Technologies, pp. 15-19, 2011.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1609</TotalTime>
  <Words>1317</Words>
  <Application>Microsoft Office PowerPoint</Application>
  <PresentationFormat>On-screen Show (4:3)</PresentationFormat>
  <Paragraphs>94</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BANK LOCKER SECURITY SYSTEM BASED ON GSM AND RFID</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REFERENCE</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630</cp:revision>
  <dcterms:created xsi:type="dcterms:W3CDTF">2006-08-16T00:00:00Z</dcterms:created>
  <dcterms:modified xsi:type="dcterms:W3CDTF">2021-12-29T17:44:18Z</dcterms:modified>
</cp:coreProperties>
</file>