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8"/>
  </p:notesMasterIdLst>
  <p:sldIdLst>
    <p:sldId id="399" r:id="rId2"/>
    <p:sldId id="392" r:id="rId3"/>
    <p:sldId id="369" r:id="rId4"/>
    <p:sldId id="371" r:id="rId5"/>
    <p:sldId id="386" r:id="rId6"/>
    <p:sldId id="387" r:id="rId7"/>
    <p:sldId id="389" r:id="rId8"/>
    <p:sldId id="390" r:id="rId9"/>
    <p:sldId id="372" r:id="rId10"/>
    <p:sldId id="382" r:id="rId11"/>
    <p:sldId id="375" r:id="rId12"/>
    <p:sldId id="376" r:id="rId13"/>
    <p:sldId id="377" r:id="rId14"/>
    <p:sldId id="378" r:id="rId15"/>
    <p:sldId id="397" r:id="rId16"/>
    <p:sldId id="379" r:id="rId17"/>
    <p:sldId id="380" r:id="rId18"/>
    <p:sldId id="384" r:id="rId19"/>
    <p:sldId id="396" r:id="rId20"/>
    <p:sldId id="381" r:id="rId21"/>
    <p:sldId id="393" r:id="rId22"/>
    <p:sldId id="391" r:id="rId23"/>
    <p:sldId id="398" r:id="rId24"/>
    <p:sldId id="395" r:id="rId25"/>
    <p:sldId id="366" r:id="rId26"/>
    <p:sldId id="331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730" autoAdjust="0"/>
    <p:restoredTop sz="91182" autoAdjust="0"/>
  </p:normalViewPr>
  <p:slideViewPr>
    <p:cSldViewPr>
      <p:cViewPr>
        <p:scale>
          <a:sx n="68" d="100"/>
          <a:sy n="68" d="100"/>
        </p:scale>
        <p:origin x="-51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219894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74D8A0-B04F-4FE3-AA10-A4F3F40F2B1C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B50741-9806-423F-8229-E420720EA18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9230392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3BB0AA-4709-44C1-811D-13CC4346E975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364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51F2C7-CBA5-432D-A1B4-44746572F1A2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EEC459-76B5-4648-8B37-F99706DD7E4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33411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62A319-C843-4A88-B069-8322B0F173FE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71A082-456F-4880-8A3A-DB4DA85F8C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773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E11525-3CA9-42EE-9C97-8813FF733A05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9D0F9C-35D9-4E05-8FE8-1476E5CFE76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48848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3A5416-C31B-456C-94D6-20BF5C5EA767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6DBCE6-C205-4C1C-9ED2-E1A8F55C60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08668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FE4142F-853B-4162-90D9-9F40EF758AAB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03D003-B892-41A2-B721-44B6516BE18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82972262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4DF0EF-EA99-4DB1-93AD-BD31227B1588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395C45-E8CB-4F25-9F22-7E2D4BCBCA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78000109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C205DA-64B7-4FCF-89BA-3F5F46681A35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8B674B-4268-4F09-9459-BF90F2A9AD6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54183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E39099-45C4-4E19-85E1-BAF45EE6F65D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6AF628-B592-4C69-9AA4-34940DEE77A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1147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F311BB8-6C97-4C53-829E-BF80A54703A9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D1C7DF-D142-4B72-B414-0831894CF87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57368055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5F63283-71F0-4369-B8FF-8D928F36FEDD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4E07C0E-2587-41FD-9032-B0BECFE3D03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11851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5273674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LABVIEW BASED ENGINE CONTROL UNIT USING 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RELAY </a:t>
            </a: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CONTENTS</a:t>
            </a:r>
            <a:endParaRPr lang="en-IN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24000"/>
            <a:ext cx="7886700" cy="4652963"/>
          </a:xfrm>
        </p:spPr>
        <p:txBody>
          <a:bodyPr anchor="t">
            <a:normAutofit fontScale="77500" lnSpcReduction="20000"/>
          </a:bodyPr>
          <a:lstStyle/>
          <a:p>
            <a:pPr>
              <a:buNone/>
            </a:pPr>
            <a:endParaRPr lang="en-IN" dirty="0" smtClean="0"/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Abstract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Components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Existing System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Block Diagram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Working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Disadvantage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Proposed System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Block Diagram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Flow Chart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Working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Advantage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Justification</a:t>
            </a:r>
          </a:p>
          <a:p>
            <a:pPr>
              <a:buFont typeface="Wingdings" pitchFamily="2" charset="2"/>
              <a:buChar char="Ø"/>
            </a:pPr>
            <a:r>
              <a:rPr lang="en-IN" sz="2600" b="1" dirty="0" smtClean="0">
                <a:latin typeface="Times New Roman" pitchFamily="18" charset="0"/>
                <a:cs typeface="Times New Roman" pitchFamily="18" charset="0"/>
              </a:rPr>
              <a:t>  Conclusion</a:t>
            </a:r>
          </a:p>
          <a:p>
            <a:endParaRPr lang="en-IN" dirty="0" smtClean="0"/>
          </a:p>
          <a:p>
            <a:endParaRPr lang="en-IN" dirty="0" smtClean="0"/>
          </a:p>
          <a:p>
            <a:endParaRPr lang="en-IN" dirty="0" smtClean="0"/>
          </a:p>
          <a:p>
            <a:endParaRPr lang="en-IN" dirty="0" smtClean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         ABSTRACT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8800"/>
            <a:ext cx="7886700" cy="44958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en-I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</a:p>
          <a:p>
            <a:pPr>
              <a:buFont typeface="Wingdings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    The aim of the project is to test the Engine Control Unit by switching the relay based on the user’s commands. </a:t>
            </a:r>
          </a:p>
          <a:p>
            <a:pPr algn="just">
              <a:buNone/>
            </a:pPr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    Because this product is used to test by different voltage with same terminal with same product.</a:t>
            </a:r>
          </a:p>
          <a:p>
            <a:pPr algn="just">
              <a:buFont typeface="Wingdings" pitchFamily="2" charset="2"/>
              <a:buChar char="Ø"/>
            </a:pPr>
            <a:endParaRPr lang="en-US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    There are two modes</a:t>
            </a:r>
          </a:p>
          <a:p>
            <a:pPr algn="just">
              <a:buFont typeface="Wingdings" pitchFamily="2" charset="2"/>
              <a:buChar char="Ø"/>
            </a:pPr>
            <a:endParaRPr lang="en-US" sz="11200" dirty="0" smtClean="0">
              <a:latin typeface="Times New Roman" pitchFamily="18" charset="0"/>
              <a:cs typeface="Times New Roman" pitchFamily="18" charset="0"/>
            </a:endParaRPr>
          </a:p>
          <a:p>
            <a:pPr marL="3257550" lvl="8" indent="-514350" algn="just">
              <a:buFont typeface="Wingdings" pitchFamily="2" charset="2"/>
              <a:buChar char="Ø"/>
            </a:pPr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Automatic Mode.</a:t>
            </a:r>
          </a:p>
          <a:p>
            <a:pPr marL="3257550" lvl="8" indent="-514350" algn="just">
              <a:buFont typeface="Wingdings" pitchFamily="2" charset="2"/>
              <a:buChar char="Ø"/>
            </a:pPr>
            <a:r>
              <a:rPr lang="en-US" sz="11200" dirty="0" smtClean="0">
                <a:latin typeface="Times New Roman" pitchFamily="18" charset="0"/>
                <a:cs typeface="Times New Roman" pitchFamily="18" charset="0"/>
              </a:rPr>
              <a:t>Manual Mode.</a:t>
            </a:r>
            <a:endParaRPr lang="en-IN" sz="1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>
              <a:buFont typeface="Wingdings" panose="05000000000000000000" pitchFamily="2" charset="2"/>
              <a:buChar char="ü"/>
            </a:pPr>
            <a:endParaRPr lang="en-IN" sz="2800" dirty="0"/>
          </a:p>
          <a:p>
            <a:pPr>
              <a:buFont typeface="Wingdings" panose="05000000000000000000" pitchFamily="2" charset="2"/>
              <a:buChar char="ü"/>
            </a:pP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6540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    COMPONENTS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973262"/>
            <a:ext cx="7010400" cy="435133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I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LabVIEW Software version 2017.</a:t>
            </a:r>
          </a:p>
          <a:p>
            <a:pPr marL="0" indent="0" algn="just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Solid State relay board with 8 channel and 24 volts.</a:t>
            </a:r>
          </a:p>
          <a:p>
            <a:pPr marL="0" indent="0" algn="just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RS232 Cable.</a:t>
            </a:r>
          </a:p>
          <a:p>
            <a:pPr marL="0" indent="0" algn="just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Power supply.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119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  EXISTING SYSTEM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752600"/>
            <a:ext cx="7010400" cy="43434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The ECU is an extremely reliable piece of hardware which has the capability to receive and process information hundreds of times per second. 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At the heart of the ECU is the microprocessor. 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It is the processing center of the ECU where input information is interpreted and output commands are issued. </a:t>
            </a:r>
            <a:endParaRPr lang="en-IN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91192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  BLOCK DIAGRAM</a:t>
            </a:r>
            <a:endParaRPr lang="en-IN" sz="5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95" y="2115080"/>
            <a:ext cx="7523810" cy="3772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    DISADVANTAGE</a:t>
            </a:r>
            <a:endParaRPr lang="en-IN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IN" dirty="0" smtClean="0"/>
              <a:t> </a:t>
            </a:r>
          </a:p>
          <a:p>
            <a:pPr algn="just">
              <a:buNone/>
            </a:pPr>
            <a:endParaRPr lang="en-IN" dirty="0" smtClean="0"/>
          </a:p>
          <a:p>
            <a:pPr algn="just"/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 It is so complicated for switching purpose and it have less reliability.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High cost.</a:t>
            </a:r>
          </a:p>
          <a:p>
            <a:pPr lvl="0"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In Electronics control system have less speed when compare to control systems using DAQ </a:t>
            </a:r>
          </a:p>
          <a:p>
            <a:pPr lvl="0"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The speed of operations is limited by the mechanical inertia of the moving components.</a:t>
            </a:r>
            <a:endParaRPr lang="en-IN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PROPOSED SYSTEM</a:t>
            </a:r>
            <a:endParaRPr lang="en-IN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IN" dirty="0" smtClean="0"/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/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An Engine Control Unit (ECU), also commonly called an engine control module (ECM).</a:t>
            </a:r>
          </a:p>
          <a:p>
            <a:pPr algn="just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It is a type of electronic control unit that controls a series of actuators on an internal combustion engine to ensure optimal engine performance.  </a:t>
            </a:r>
          </a:p>
          <a:p>
            <a:pPr algn="just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It does this by reading values from a multitude of sensors, interpreting the data using multidimensional performance maps and adjusting the engine actuators accordingly. </a:t>
            </a:r>
            <a:endParaRPr lang="en-IN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CONTINUE….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97612"/>
            <a:ext cx="7886700" cy="432698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I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is one of the Automotive based industrial project.      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The project is mainly based upon the Automotive Testing purpose for ECU (Engine Control unit) with different supply voltage such as 12v and 24v using LabVIEW.</a:t>
            </a:r>
          </a:p>
          <a:p>
            <a:pPr>
              <a:buNone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5248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 BLOCK DIAGRAM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97612"/>
            <a:ext cx="7886700" cy="43269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2019300"/>
            <a:ext cx="58293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091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WORKING: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05000"/>
            <a:ext cx="7886700" cy="4419600"/>
          </a:xfrm>
        </p:spPr>
        <p:txBody>
          <a:bodyPr>
            <a:normAutofit/>
          </a:bodyPr>
          <a:lstStyle/>
          <a:p>
            <a:pPr>
              <a:buNone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we can the test the product using SSR relay for giving different voltages to the same product.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This relay can be fully programmed by LabVIEW and then data from the relay board is send to the Engine Control unit.</a:t>
            </a:r>
          </a:p>
          <a:p>
            <a:pPr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5600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Continue.....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05000"/>
            <a:ext cx="7886700" cy="4419600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In this we have two modes, </a:t>
            </a:r>
          </a:p>
          <a:p>
            <a:pPr marL="0" indent="0" algn="just">
              <a:buNone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Automatic Mode.</a:t>
            </a:r>
          </a:p>
          <a:p>
            <a:pPr marL="0" indent="0" algn="just">
              <a:buNone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Manual Mode.</a:t>
            </a:r>
          </a:p>
          <a:p>
            <a:pPr marL="0" indent="0" algn="just">
              <a:buNone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In Automatic Mode, we can already assign the sequence which relay has to been ON or OFF. The program will run based upon the sequence.</a:t>
            </a:r>
          </a:p>
          <a:p>
            <a:pPr marL="0" indent="0" algn="just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In Manual Mode, We can select which relay has to been ON or OFF while running the program.         </a:t>
            </a: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736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Continue.....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05000"/>
            <a:ext cx="7886700" cy="441960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Generally we can transmit the data  using DAQ or NI products while using LabVIEW program. Because, we can alter the different data by using DAQ.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But, in our project we can directly transmit the data to the hardware relay board without using DAQ. This is one of the major advantage.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824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smtClean="0">
                <a:solidFill>
                  <a:schemeClr val="accent1">
                    <a:lumMod val="75000"/>
                  </a:schemeClr>
                </a:solidFill>
              </a:rPr>
              <a:t>Continue.....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05000"/>
            <a:ext cx="7886700" cy="441960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Because, in that Solid State Relay we have 	MCP22OO IC.</a:t>
            </a:r>
          </a:p>
          <a:p>
            <a:pPr marL="0" indent="0" algn="just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The input of MCP2200 is from the Dynamic Link Library file because in that library file we can already assign the basic port values.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That values will call from the LabVIEW and send the data to the relay board using RS232 cable.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6471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chemeClr val="accent1">
                    <a:lumMod val="75000"/>
                  </a:schemeClr>
                </a:solidFill>
              </a:rPr>
              <a:t>             FLOW CHART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97612"/>
            <a:ext cx="7886700" cy="43269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3734" y="1676401"/>
            <a:ext cx="5576532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934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sz="5400" b="1" dirty="0">
                <a:solidFill>
                  <a:srgbClr val="0070C0"/>
                </a:solidFill>
                <a:cs typeface="Times New Roman" pitchFamily="18" charset="0"/>
              </a:rPr>
              <a:t>SOFTWARE TOOLS USED AND ITS </a:t>
            </a:r>
            <a:r>
              <a:rPr lang="en-IN" sz="5400" b="1" dirty="0" smtClean="0">
                <a:solidFill>
                  <a:srgbClr val="0070C0"/>
                </a:solidFill>
                <a:cs typeface="Times New Roman" pitchFamily="18" charset="0"/>
              </a:rPr>
              <a:t>FEATURES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05000"/>
            <a:ext cx="7886700" cy="441960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LabVIEW is a tool used in this proposed systems.</a:t>
            </a:r>
          </a:p>
          <a:p>
            <a:pPr marL="0" indent="0" algn="just">
              <a:buNone/>
            </a:pPr>
            <a:r>
              <a:rPr lang="en-IN" sz="2800" b="1" dirty="0" smtClean="0">
                <a:latin typeface="Times New Roman" pitchFamily="18" charset="0"/>
                <a:cs typeface="Times New Roman" pitchFamily="18" charset="0"/>
              </a:rPr>
              <a:t>FEATURES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buNone/>
            </a:pPr>
            <a:r>
              <a:rPr lang="en-IN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IN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Simple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IN" sz="2400" dirty="0">
              <a:latin typeface="Times New Roman" pitchFamily="18" charset="0"/>
              <a:cs typeface="Times New Roman" pitchFamily="18" charset="0"/>
            </a:endParaRPr>
          </a:p>
          <a:p>
            <a:pPr lvl="1" algn="just">
              <a:buFont typeface="Wingdings" pitchFamily="2" charset="2"/>
              <a:buChar char="v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LabVIEW is a simple language program.  </a:t>
            </a:r>
          </a:p>
          <a:p>
            <a:pPr marL="342900" lvl="1" indent="0" algn="just">
              <a:buNone/>
            </a:pPr>
            <a:endParaRPr lang="en-IN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lvl="1" indent="0" algn="just">
              <a:buNone/>
            </a:pPr>
            <a:r>
              <a:rPr lang="en-IN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Easy to learn</a:t>
            </a:r>
          </a:p>
          <a:p>
            <a:pPr lvl="1" algn="just">
              <a:buFont typeface="Wingdings" pitchFamily="2" charset="2"/>
              <a:buChar char="v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LabVIEW is a tool which can easily learn for any user and it can implement in any automation based application.</a:t>
            </a:r>
          </a:p>
          <a:p>
            <a:pPr lvl="1" algn="just">
              <a:buFont typeface="Wingdings" pitchFamily="2" charset="2"/>
              <a:buChar char="v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It is a Lower Cost and it can support all languages.</a:t>
            </a:r>
            <a:endParaRPr lang="en-IN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I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67951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sz="5400" b="1" dirty="0">
                <a:solidFill>
                  <a:srgbClr val="0070C0"/>
                </a:solidFill>
                <a:cs typeface="Times New Roman" pitchFamily="18" charset="0"/>
              </a:rPr>
              <a:t>SOFTWARE TOOLS USED AND ITS </a:t>
            </a:r>
            <a:r>
              <a:rPr lang="en-IN" sz="5400" b="1" dirty="0" smtClean="0">
                <a:solidFill>
                  <a:srgbClr val="0070C0"/>
                </a:solidFill>
                <a:cs typeface="Times New Roman" pitchFamily="18" charset="0"/>
              </a:rPr>
              <a:t>FEATURES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905000"/>
            <a:ext cx="7886700" cy="4419600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USER INTERFACE</a:t>
            </a:r>
          </a:p>
          <a:p>
            <a:pPr marL="0" indent="0" algn="just">
              <a:buNone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The output are shown in the Graphically for user requirements. Before goes to the hardware, the output are all shown in simulation.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I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I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Any process should be workout in LabVIEW software itself. It does not require or call any other platform to perform such operations such as audio and video processing etc.,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4380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CONNECTIONS</a:t>
            </a:r>
            <a:endParaRPr lang="en-IN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12976"/>
            <a:ext cx="5915025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5684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848600" cy="44196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838200" y="457201"/>
            <a:ext cx="754380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IN" sz="3600" dirty="0" smtClean="0">
                <a:latin typeface="Times New Roman" pitchFamily="18" charset="0"/>
                <a:cs typeface="Times New Roman" pitchFamily="18" charset="0"/>
              </a:rPr>
              <a:t>     LABVIEW BASED ENGINE CONTROL UNIT USING RELAY</a:t>
            </a:r>
            <a:endParaRPr lang="en-IN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80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  <a:cs typeface="Times New Roman" pitchFamily="18" charset="0"/>
              </a:rPr>
              <a:t>ADVANTAGE</a:t>
            </a:r>
            <a:endParaRPr lang="en-IN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IN" sz="2800" dirty="0" smtClean="0"/>
              <a:t>     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2800" dirty="0"/>
              <a:t> </a:t>
            </a:r>
            <a:r>
              <a:rPr lang="en-IN" sz="2800" dirty="0" smtClean="0"/>
              <a:t>      </a:t>
            </a:r>
            <a:r>
              <a:rPr lang="en-IN" sz="3000" dirty="0" smtClean="0">
                <a:latin typeface="Times New Roman" pitchFamily="18" charset="0"/>
                <a:cs typeface="Times New Roman" pitchFamily="18" charset="0"/>
              </a:rPr>
              <a:t>  By using LabVIEW, we can switch the relay </a:t>
            </a:r>
          </a:p>
          <a:p>
            <a:pPr algn="just">
              <a:buNone/>
            </a:pPr>
            <a:r>
              <a:rPr lang="en-IN" sz="3000" dirty="0" smtClean="0">
                <a:latin typeface="Times New Roman" pitchFamily="18" charset="0"/>
                <a:cs typeface="Times New Roman" pitchFamily="18" charset="0"/>
              </a:rPr>
              <a:t>easily and high reliable.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IN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3000" dirty="0" smtClean="0">
                <a:latin typeface="Times New Roman" pitchFamily="18" charset="0"/>
                <a:cs typeface="Times New Roman" pitchFamily="18" charset="0"/>
              </a:rPr>
              <a:t>      Low Cost</a:t>
            </a:r>
          </a:p>
          <a:p>
            <a:pPr algn="just">
              <a:buFont typeface="Wingdings" panose="05000000000000000000" pitchFamily="2" charset="2"/>
              <a:buChar char="ü"/>
            </a:pPr>
            <a:endParaRPr lang="en-IN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3000" dirty="0" smtClean="0">
                <a:latin typeface="Times New Roman" pitchFamily="18" charset="0"/>
                <a:cs typeface="Times New Roman" pitchFamily="18" charset="0"/>
              </a:rPr>
              <a:t>      SSR relay having microprocessor and the output data will be high accuracy. </a:t>
            </a:r>
          </a:p>
          <a:p>
            <a:pPr algn="just">
              <a:buNone/>
            </a:pPr>
            <a:r>
              <a:rPr lang="en-IN" sz="30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IN" sz="3000" dirty="0" smtClean="0">
                <a:latin typeface="Times New Roman" pitchFamily="18" charset="0"/>
                <a:cs typeface="Times New Roman" pitchFamily="18" charset="0"/>
              </a:rPr>
              <a:t>      By using this relay the speed of the operation is high.</a:t>
            </a:r>
            <a:endParaRPr lang="en-IN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473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  <a:cs typeface="Times New Roman" pitchFamily="18" charset="0"/>
              </a:rPr>
              <a:t>JUSTIFICATION</a:t>
            </a:r>
            <a:endParaRPr lang="en-IN" sz="5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</p:nvPr>
        </p:nvGraphicFramePr>
        <p:xfrm>
          <a:off x="609600" y="2285999"/>
          <a:ext cx="7848600" cy="3968676"/>
        </p:xfrm>
        <a:graphic>
          <a:graphicData uri="http://schemas.openxmlformats.org/drawingml/2006/table">
            <a:tbl>
              <a:tblPr firstRow="1" bandRow="1"/>
              <a:tblGrid>
                <a:gridCol w="3924300"/>
                <a:gridCol w="3924300"/>
              </a:tblGrid>
              <a:tr h="664285">
                <a:tc>
                  <a:txBody>
                    <a:bodyPr/>
                    <a:lstStyle/>
                    <a:p>
                      <a:pPr algn="ctr"/>
                      <a:r>
                        <a:rPr lang="en-IN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EXISTING </a:t>
                      </a:r>
                    </a:p>
                    <a:p>
                      <a:pPr algn="ctr"/>
                      <a:r>
                        <a:rPr lang="en-IN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SYSTEM</a:t>
                      </a:r>
                      <a:endParaRPr lang="en-IN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PROPOSED SYSTEM</a:t>
                      </a:r>
                      <a:endParaRPr lang="en-IN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96427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Embedded</a:t>
                      </a:r>
                      <a:r>
                        <a:rPr lang="en-IN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system</a:t>
                      </a:r>
                      <a:endParaRPr lang="en-IN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LabVIEW</a:t>
                      </a:r>
                      <a:endParaRPr lang="en-IN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61465">
                <a:tc>
                  <a:txBody>
                    <a:bodyPr/>
                    <a:lstStyle/>
                    <a:p>
                      <a:pPr algn="ctr"/>
                      <a:r>
                        <a:rPr lang="en-IN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Mechanical</a:t>
                      </a:r>
                      <a:r>
                        <a:rPr lang="en-IN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Relay</a:t>
                      </a:r>
                      <a:endParaRPr lang="en-IN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Solid State Relay</a:t>
                      </a:r>
                      <a:endParaRPr lang="en-IN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43984">
                <a:tc>
                  <a:txBody>
                    <a:bodyPr/>
                    <a:lstStyle/>
                    <a:p>
                      <a:pPr algn="ctr"/>
                      <a:r>
                        <a:rPr lang="en-IN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</a:t>
                      </a:r>
                      <a:r>
                        <a:rPr lang="en-IN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No Modes</a:t>
                      </a:r>
                      <a:r>
                        <a:rPr lang="en-IN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are available</a:t>
                      </a:r>
                      <a:endParaRPr lang="en-IN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IN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Automatic</a:t>
                      </a:r>
                      <a:r>
                        <a:rPr lang="en-IN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Mode</a:t>
                      </a:r>
                    </a:p>
                    <a:p>
                      <a:pPr algn="ctr"/>
                      <a:r>
                        <a:rPr lang="en-IN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Manual Mode.</a:t>
                      </a:r>
                      <a:endParaRPr lang="en-IN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  <a:cs typeface="Times New Roman" pitchFamily="18" charset="0"/>
              </a:rPr>
              <a:t>CONCLUSION</a:t>
            </a:r>
            <a:endParaRPr lang="en-IN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IN" sz="2800" dirty="0" smtClean="0"/>
              <a:t>      </a:t>
            </a:r>
          </a:p>
          <a:p>
            <a:pPr algn="just">
              <a:buFont typeface="Wingdings" pitchFamily="2" charset="2"/>
              <a:buChar char="Ø"/>
            </a:pPr>
            <a:r>
              <a:rPr lang="en-IN" sz="2800" dirty="0"/>
              <a:t> </a:t>
            </a:r>
            <a:r>
              <a:rPr lang="en-IN" sz="2800" dirty="0" smtClean="0"/>
              <a:t>      </a:t>
            </a:r>
            <a:r>
              <a:rPr lang="en-IN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This project has described the main areas where Hitachi is active in the field of environmentally friendly engine control systems. </a:t>
            </a:r>
          </a:p>
          <a:p>
            <a:pPr algn="just">
              <a:buFont typeface="Wingdings" pitchFamily="2" charset="2"/>
              <a:buChar char="Ø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    In the real time, SSR will used in the industries because it has to control the high voltage circuit by low voltage circuit. It is easy for switching purpose also.</a:t>
            </a: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473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  <a:cs typeface="Times New Roman" pitchFamily="18" charset="0"/>
              </a:rPr>
              <a:t>REFERANCE</a:t>
            </a:r>
            <a:endParaRPr lang="en-IN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0" algn="just"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E.V Vijay, C.V.R. Rao, E.V. Kumar and G.N. Swamy, “Electronic control unit for an adaptive cursive control systems and engine management system in a vehicle using electronic fuel injection”, 2010 IEEE International Conference on Emerging Trends in Robotics Communication Technologies (INTERACT), INSPEC Accession Number: 11822592, Chennai, India, 3-5 Dec 2010, PP 143-146.</a:t>
            </a:r>
          </a:p>
          <a:p>
            <a:pPr marL="0" lvl="0" indent="0" algn="just">
              <a:buFont typeface="Wingdings" pitchFamily="2" charset="2"/>
              <a:buChar char="Ø"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http://pdf1.alldatasheet.com/dataheet.pdf/view/348690/MICROCHIP/MCP2200.html and http://www.microchip.com.</a:t>
            </a:r>
          </a:p>
          <a:p>
            <a:pPr marL="0" indent="0" algn="just"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Font typeface="Wingdings" pitchFamily="2" charset="2"/>
              <a:buChar char="Ø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G. Gonzalez, J.A. Florez and S. Arab, “Development of the management strategies of the ECU for an internal combustion engine computer simulation”, Mechanical Systems and Signal Processing Vol22, 2008, PP 1356-1373.</a:t>
            </a:r>
          </a:p>
          <a:p>
            <a:pPr marL="0" lvl="0" indent="0">
              <a:buFont typeface="Wingdings" pitchFamily="2" charset="2"/>
              <a:buChar char="Ø"/>
            </a:pPr>
            <a:endParaRPr lang="en-US" sz="2800" dirty="0" smtClean="0"/>
          </a:p>
          <a:p>
            <a:pPr marL="0" indent="0">
              <a:buNone/>
            </a:pPr>
            <a:endParaRPr lang="en-I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473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5400" dirty="0" smtClean="0">
                <a:solidFill>
                  <a:srgbClr val="0070C0"/>
                </a:solidFill>
              </a:rPr>
              <a:t>INTERN CERTIFICATES</a:t>
            </a:r>
            <a:endParaRPr lang="en-IN" sz="5400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5" name="Content Placeholder 4" descr="IMG-20180407-WA0012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5800" y="1981200"/>
            <a:ext cx="3886200" cy="4419600"/>
          </a:xfrm>
          <a:prstGeom prst="rect">
            <a:avLst/>
          </a:prstGeom>
        </p:spPr>
      </p:pic>
      <p:pic>
        <p:nvPicPr>
          <p:cNvPr id="6" name="Picture 5" descr="IMG-20180407-WA0011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876800" y="1981200"/>
            <a:ext cx="358140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7772400" cy="42973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6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66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en-US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362200" y="2819400"/>
            <a:ext cx="42671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QUERIES??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8229600" cy="838200"/>
          </a:xfrm>
        </p:spPr>
        <p:txBody>
          <a:bodyPr>
            <a:norm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THANK YOU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0057F-7F33-4CAE-88E0-35952DACD356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1446</TotalTime>
  <Words>972</Words>
  <Application>Microsoft Office PowerPoint</Application>
  <PresentationFormat>On-screen Show (4:3)</PresentationFormat>
  <Paragraphs>172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LABVIEW BASED ENGINE CONTROL UNIT USING RELAY </vt:lpstr>
      <vt:lpstr>CONTENTS</vt:lpstr>
      <vt:lpstr>                ABSTRACT</vt:lpstr>
      <vt:lpstr>           COMPONENTS</vt:lpstr>
      <vt:lpstr>         EXISTING SYSTEM</vt:lpstr>
      <vt:lpstr>         BLOCK DIAGRAM</vt:lpstr>
      <vt:lpstr>           DISADVANTAGE</vt:lpstr>
      <vt:lpstr>       PROPOSED SYSTEM</vt:lpstr>
      <vt:lpstr>CONTINUE….</vt:lpstr>
      <vt:lpstr>        BLOCK DIAGRAM</vt:lpstr>
      <vt:lpstr>WORKING:</vt:lpstr>
      <vt:lpstr>Continue.....</vt:lpstr>
      <vt:lpstr>Continue.....</vt:lpstr>
      <vt:lpstr>Continue.....</vt:lpstr>
      <vt:lpstr>             FLOW CHART</vt:lpstr>
      <vt:lpstr>SOFTWARE TOOLS USED AND ITS FEATURES</vt:lpstr>
      <vt:lpstr>SOFTWARE TOOLS USED AND ITS FEATURES</vt:lpstr>
      <vt:lpstr>CONNECTIONS</vt:lpstr>
      <vt:lpstr>Slide 19</vt:lpstr>
      <vt:lpstr>ADVANTAGE</vt:lpstr>
      <vt:lpstr>JUSTIFICATION</vt:lpstr>
      <vt:lpstr>CONCLUSION</vt:lpstr>
      <vt:lpstr>REFERANCE</vt:lpstr>
      <vt:lpstr>INTERN CERTIFICATES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TTS</cp:lastModifiedBy>
  <cp:revision>210</cp:revision>
  <dcterms:created xsi:type="dcterms:W3CDTF">2013-12-25T12:40:00Z</dcterms:created>
  <dcterms:modified xsi:type="dcterms:W3CDTF">2021-04-13T11:34:27Z</dcterms:modified>
</cp:coreProperties>
</file>